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4"/>
  </p:sldMasterIdLst>
  <p:notesMasterIdLst>
    <p:notesMasterId r:id="rId35"/>
  </p:notesMasterIdLst>
  <p:sldIdLst>
    <p:sldId id="2147470147" r:id="rId5"/>
    <p:sldId id="2147470151" r:id="rId6"/>
    <p:sldId id="2147470159" r:id="rId7"/>
    <p:sldId id="2147470160" r:id="rId8"/>
    <p:sldId id="2147470169" r:id="rId9"/>
    <p:sldId id="2147470162" r:id="rId10"/>
    <p:sldId id="2147470167" r:id="rId11"/>
    <p:sldId id="2147470163" r:id="rId12"/>
    <p:sldId id="2147470161" r:id="rId13"/>
    <p:sldId id="2147470164" r:id="rId14"/>
    <p:sldId id="2147470165" r:id="rId15"/>
    <p:sldId id="2147470170" r:id="rId16"/>
    <p:sldId id="2147470178" r:id="rId17"/>
    <p:sldId id="2147470171" r:id="rId18"/>
    <p:sldId id="2147470172" r:id="rId19"/>
    <p:sldId id="2147470174" r:id="rId20"/>
    <p:sldId id="2147470177" r:id="rId21"/>
    <p:sldId id="2147470176" r:id="rId22"/>
    <p:sldId id="2147470175" r:id="rId23"/>
    <p:sldId id="2147470179" r:id="rId24"/>
    <p:sldId id="2147470186" r:id="rId25"/>
    <p:sldId id="2147470180" r:id="rId26"/>
    <p:sldId id="2147470181" r:id="rId27"/>
    <p:sldId id="2147470182" r:id="rId28"/>
    <p:sldId id="2147470184" r:id="rId29"/>
    <p:sldId id="2147470183" r:id="rId30"/>
    <p:sldId id="2147470185" r:id="rId31"/>
    <p:sldId id="2147470148" r:id="rId32"/>
    <p:sldId id="2147470155" r:id="rId33"/>
    <p:sldId id="25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E61F53FD-DE4B-4A5F-A81D-BD2D4FA8D690}">
          <p14:sldIdLst>
            <p14:sldId id="2147470147"/>
            <p14:sldId id="2147470151"/>
            <p14:sldId id="2147470159"/>
          </p14:sldIdLst>
        </p14:section>
        <p14:section name="Guts" id="{54C8A910-6497-4092-8DAC-688F434EB3B3}">
          <p14:sldIdLst>
            <p14:sldId id="2147470160"/>
          </p14:sldIdLst>
        </p14:section>
        <p14:section name="Browsers Today" id="{83C01A2B-4CF8-4EED-8E84-AA72A0838E4D}">
          <p14:sldIdLst>
            <p14:sldId id="2147470169"/>
            <p14:sldId id="2147470162"/>
            <p14:sldId id="2147470167"/>
            <p14:sldId id="2147470163"/>
            <p14:sldId id="2147470161"/>
            <p14:sldId id="2147470164"/>
            <p14:sldId id="2147470165"/>
            <p14:sldId id="2147470170"/>
            <p14:sldId id="2147470178"/>
          </p14:sldIdLst>
        </p14:section>
        <p14:section name="What is Remix" id="{485F2A0D-93B8-4729-BBE0-2146F703148E}">
          <p14:sldIdLst>
            <p14:sldId id="2147470171"/>
            <p14:sldId id="2147470172"/>
            <p14:sldId id="2147470174"/>
            <p14:sldId id="2147470177"/>
            <p14:sldId id="2147470176"/>
            <p14:sldId id="2147470175"/>
            <p14:sldId id="2147470179"/>
            <p14:sldId id="2147470186"/>
            <p14:sldId id="2147470180"/>
          </p14:sldIdLst>
        </p14:section>
        <p14:section name="Code Walkthrough" id="{9036DFBE-B180-4122-8A71-F0C4EF2FF871}">
          <p14:sldIdLst>
            <p14:sldId id="2147470181"/>
            <p14:sldId id="2147470182"/>
            <p14:sldId id="2147470184"/>
            <p14:sldId id="2147470183"/>
            <p14:sldId id="2147470185"/>
          </p14:sldIdLst>
        </p14:section>
        <p14:section name="Closing" id="{A832B7F3-7411-4EE7-9C68-D38F744F89B3}">
          <p14:sldIdLst>
            <p14:sldId id="2147470148"/>
            <p14:sldId id="2147470155"/>
            <p14:sldId id="25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B4FD4F-4EC3-8860-56B4-AFBCF88E86D4}" name="Prabhala, Vasudha" initials="PV" userId="S::vasudha.prabhala@accenture.com::61030402-1602-4c67-9974-6529de569170" providerId="AD"/>
  <p188:author id="{F7A5DD8B-1C0A-D5DB-983C-17BB9A16BF33}" name="Scott, Kayleen" initials="SK" userId="S::kayleen.scott@accenture.com::1abf58ba-d172-4fd2-a6fc-766afbadcda9" providerId="AD"/>
  <p188:author id="{EECD1DDE-A728-A15C-224F-239D8A5A3995}" name="Stankus, Janine" initials="SJ" userId="S::janine.stankus@accenture.com::5f7636e8-d4b4-46f4-b0f5-db341de5852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6DCFF"/>
    <a:srgbClr val="0041F0"/>
    <a:srgbClr val="DCAFFF"/>
    <a:srgbClr val="FF50A0"/>
    <a:srgbClr val="FF3246"/>
    <a:srgbClr val="00FFFF"/>
    <a:srgbClr val="D4D4D4"/>
    <a:srgbClr val="BE82FF"/>
    <a:srgbClr val="A055F5"/>
    <a:srgbClr val="B455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75BBA2-3A46-41F9-9D36-903574C13E66}" v="279" dt="2022-08-07T22:19:03.7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60" d="100"/>
          <a:sy n="160" d="100"/>
        </p:scale>
        <p:origin x="168" y="1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chie, Peter A." userId="663b0073-fe88-4639-8517-68faad6bbcf3" providerId="ADAL" clId="{A8B49EE0-399A-433D-A8F2-38D2EB3D2649}"/>
    <pc:docChg chg="delSection">
      <pc:chgData name="Ritchie, Peter A." userId="663b0073-fe88-4639-8517-68faad6bbcf3" providerId="ADAL" clId="{A8B49EE0-399A-433D-A8F2-38D2EB3D2649}" dt="2022-07-26T20:52:35.905" v="0" actId="17851"/>
      <pc:docMkLst>
        <pc:docMk/>
      </pc:docMkLst>
    </pc:docChg>
  </pc:docChgLst>
  <pc:docChgLst>
    <pc:chgData name="Stankus, Janine" userId="5f7636e8-d4b4-46f4-b0f5-db341de58524" providerId="ADAL" clId="{07B8FB6A-6267-0044-B330-99BEC3B3E996}"/>
    <pc:docChg chg="">
      <pc:chgData name="Stankus, Janine" userId="5f7636e8-d4b4-46f4-b0f5-db341de58524" providerId="ADAL" clId="{07B8FB6A-6267-0044-B330-99BEC3B3E996}" dt="2022-07-26T20:42:03.852" v="0"/>
      <pc:docMkLst>
        <pc:docMk/>
      </pc:docMkLst>
      <pc:sldChg chg="delCm">
        <pc:chgData name="Stankus, Janine" userId="5f7636e8-d4b4-46f4-b0f5-db341de58524" providerId="ADAL" clId="{07B8FB6A-6267-0044-B330-99BEC3B3E996}" dt="2022-07-26T20:42:03.852" v="0"/>
        <pc:sldMkLst>
          <pc:docMk/>
          <pc:sldMk cId="2790034718" sldId="2147470155"/>
        </pc:sldMkLst>
      </pc:sldChg>
    </pc:docChg>
  </pc:docChgLst>
  <pc:docChgLst>
    <pc:chgData name="Yeriazarian, Garo" userId="e3ca50f2-6ca2-4a33-9abd-18153afdee6e" providerId="ADAL" clId="{B575BBA2-3A46-41F9-9D36-903574C13E66}"/>
    <pc:docChg chg="undo custSel addSld delSld modSld sldOrd modMainMaster addSection delSection modSection">
      <pc:chgData name="Yeriazarian, Garo" userId="e3ca50f2-6ca2-4a33-9abd-18153afdee6e" providerId="ADAL" clId="{B575BBA2-3A46-41F9-9D36-903574C13E66}" dt="2022-08-09T20:12:22.551" v="5671" actId="478"/>
      <pc:docMkLst>
        <pc:docMk/>
      </pc:docMkLst>
      <pc:sldChg chg="add setBg">
        <pc:chgData name="Yeriazarian, Garo" userId="e3ca50f2-6ca2-4a33-9abd-18153afdee6e" providerId="ADAL" clId="{B575BBA2-3A46-41F9-9D36-903574C13E66}" dt="2022-08-04T03:16:45.980" v="35"/>
        <pc:sldMkLst>
          <pc:docMk/>
          <pc:sldMk cId="0" sldId="256"/>
        </pc:sldMkLst>
      </pc:sldChg>
      <pc:sldChg chg="modSp mod">
        <pc:chgData name="Yeriazarian, Garo" userId="e3ca50f2-6ca2-4a33-9abd-18153afdee6e" providerId="ADAL" clId="{B575BBA2-3A46-41F9-9D36-903574C13E66}" dt="2022-08-04T03:18:44.541" v="80" actId="20577"/>
        <pc:sldMkLst>
          <pc:docMk/>
          <pc:sldMk cId="2035031537" sldId="2147470147"/>
        </pc:sldMkLst>
        <pc:spChg chg="mod">
          <ac:chgData name="Yeriazarian, Garo" userId="e3ca50f2-6ca2-4a33-9abd-18153afdee6e" providerId="ADAL" clId="{B575BBA2-3A46-41F9-9D36-903574C13E66}" dt="2022-08-04T03:18:44.541" v="80" actId="20577"/>
          <ac:spMkLst>
            <pc:docMk/>
            <pc:sldMk cId="2035031537" sldId="2147470147"/>
            <ac:spMk id="4" creationId="{087E842B-2858-4E48-A2F5-ECD54F4CBB15}"/>
          </ac:spMkLst>
        </pc:spChg>
      </pc:sldChg>
      <pc:sldChg chg="modSp mod">
        <pc:chgData name="Yeriazarian, Garo" userId="e3ca50f2-6ca2-4a33-9abd-18153afdee6e" providerId="ADAL" clId="{B575BBA2-3A46-41F9-9D36-903574C13E66}" dt="2022-08-09T16:22:12.047" v="5670" actId="20577"/>
        <pc:sldMkLst>
          <pc:docMk/>
          <pc:sldMk cId="1169300791" sldId="2147470148"/>
        </pc:sldMkLst>
        <pc:spChg chg="mod">
          <ac:chgData name="Yeriazarian, Garo" userId="e3ca50f2-6ca2-4a33-9abd-18153afdee6e" providerId="ADAL" clId="{B575BBA2-3A46-41F9-9D36-903574C13E66}" dt="2022-08-09T16:22:12.047" v="5670" actId="20577"/>
          <ac:spMkLst>
            <pc:docMk/>
            <pc:sldMk cId="1169300791" sldId="2147470148"/>
            <ac:spMk id="4" creationId="{087E842B-2858-4E48-A2F5-ECD54F4CBB15}"/>
          </ac:spMkLst>
        </pc:spChg>
      </pc:sldChg>
      <pc:sldChg chg="addSp delSp modSp mod">
        <pc:chgData name="Yeriazarian, Garo" userId="e3ca50f2-6ca2-4a33-9abd-18153afdee6e" providerId="ADAL" clId="{B575BBA2-3A46-41F9-9D36-903574C13E66}" dt="2022-08-04T03:32:20.596" v="722" actId="207"/>
        <pc:sldMkLst>
          <pc:docMk/>
          <pc:sldMk cId="2906013689" sldId="2147470151"/>
        </pc:sldMkLst>
        <pc:spChg chg="del">
          <ac:chgData name="Yeriazarian, Garo" userId="e3ca50f2-6ca2-4a33-9abd-18153afdee6e" providerId="ADAL" clId="{B575BBA2-3A46-41F9-9D36-903574C13E66}" dt="2022-08-04T03:22:56.251" v="121" actId="478"/>
          <ac:spMkLst>
            <pc:docMk/>
            <pc:sldMk cId="2906013689" sldId="2147470151"/>
            <ac:spMk id="2" creationId="{85D0BCD7-124C-FB49-A6CB-AD7DC753A79B}"/>
          </ac:spMkLst>
        </pc:spChg>
        <pc:spChg chg="add del mod">
          <ac:chgData name="Yeriazarian, Garo" userId="e3ca50f2-6ca2-4a33-9abd-18153afdee6e" providerId="ADAL" clId="{B575BBA2-3A46-41F9-9D36-903574C13E66}" dt="2022-08-04T03:29:25.361" v="708" actId="478"/>
          <ac:spMkLst>
            <pc:docMk/>
            <pc:sldMk cId="2906013689" sldId="2147470151"/>
            <ac:spMk id="16" creationId="{A6CFF5DB-8464-9D39-2F2C-3699FD76A6E0}"/>
          </ac:spMkLst>
        </pc:spChg>
        <pc:spChg chg="add mod">
          <ac:chgData name="Yeriazarian, Garo" userId="e3ca50f2-6ca2-4a33-9abd-18153afdee6e" providerId="ADAL" clId="{B575BBA2-3A46-41F9-9D36-903574C13E66}" dt="2022-08-04T03:32:08.062" v="721" actId="1076"/>
          <ac:spMkLst>
            <pc:docMk/>
            <pc:sldMk cId="2906013689" sldId="2147470151"/>
            <ac:spMk id="17" creationId="{3BD0FA5E-12F6-EF60-8973-C5F9DF8C8D09}"/>
          </ac:spMkLst>
        </pc:spChg>
        <pc:spChg chg="add del mod">
          <ac:chgData name="Yeriazarian, Garo" userId="e3ca50f2-6ca2-4a33-9abd-18153afdee6e" providerId="ADAL" clId="{B575BBA2-3A46-41F9-9D36-903574C13E66}" dt="2022-08-04T03:30:19.901" v="710" actId="478"/>
          <ac:spMkLst>
            <pc:docMk/>
            <pc:sldMk cId="2906013689" sldId="2147470151"/>
            <ac:spMk id="18" creationId="{40AC762E-A430-B2CA-03B0-71CE0D503175}"/>
          </ac:spMkLst>
        </pc:spChg>
        <pc:spChg chg="add mod">
          <ac:chgData name="Yeriazarian, Garo" userId="e3ca50f2-6ca2-4a33-9abd-18153afdee6e" providerId="ADAL" clId="{B575BBA2-3A46-41F9-9D36-903574C13E66}" dt="2022-08-04T03:32:20.596" v="722" actId="207"/>
          <ac:spMkLst>
            <pc:docMk/>
            <pc:sldMk cId="2906013689" sldId="2147470151"/>
            <ac:spMk id="19" creationId="{26C88953-5BB3-181E-DAA3-4694AC274CE9}"/>
          </ac:spMkLst>
        </pc:spChg>
        <pc:spChg chg="add mod">
          <ac:chgData name="Yeriazarian, Garo" userId="e3ca50f2-6ca2-4a33-9abd-18153afdee6e" providerId="ADAL" clId="{B575BBA2-3A46-41F9-9D36-903574C13E66}" dt="2022-08-04T03:31:27.941" v="717" actId="1076"/>
          <ac:spMkLst>
            <pc:docMk/>
            <pc:sldMk cId="2906013689" sldId="2147470151"/>
            <ac:spMk id="20" creationId="{70EEA53A-702D-0D5C-E47E-6A9651D89ED1}"/>
          </ac:spMkLst>
        </pc:spChg>
        <pc:spChg chg="add mod">
          <ac:chgData name="Yeriazarian, Garo" userId="e3ca50f2-6ca2-4a33-9abd-18153afdee6e" providerId="ADAL" clId="{B575BBA2-3A46-41F9-9D36-903574C13E66}" dt="2022-08-04T03:31:27.941" v="717" actId="1076"/>
          <ac:spMkLst>
            <pc:docMk/>
            <pc:sldMk cId="2906013689" sldId="2147470151"/>
            <ac:spMk id="21" creationId="{3D8CE889-79EF-8B0D-34BF-A264CCAD7F56}"/>
          </ac:spMkLst>
        </pc:spChg>
        <pc:spChg chg="add mod">
          <ac:chgData name="Yeriazarian, Garo" userId="e3ca50f2-6ca2-4a33-9abd-18153afdee6e" providerId="ADAL" clId="{B575BBA2-3A46-41F9-9D36-903574C13E66}" dt="2022-08-04T03:31:27.941" v="717" actId="1076"/>
          <ac:spMkLst>
            <pc:docMk/>
            <pc:sldMk cId="2906013689" sldId="2147470151"/>
            <ac:spMk id="22" creationId="{77FFD77E-8049-695F-D962-745379F54EE7}"/>
          </ac:spMkLst>
        </pc:spChg>
        <pc:spChg chg="add mod">
          <ac:chgData name="Yeriazarian, Garo" userId="e3ca50f2-6ca2-4a33-9abd-18153afdee6e" providerId="ADAL" clId="{B575BBA2-3A46-41F9-9D36-903574C13E66}" dt="2022-08-04T03:31:27.941" v="717" actId="1076"/>
          <ac:spMkLst>
            <pc:docMk/>
            <pc:sldMk cId="2906013689" sldId="2147470151"/>
            <ac:spMk id="23" creationId="{CB2ECD73-9DF9-79D3-B1E6-828D1FC4E69C}"/>
          </ac:spMkLst>
        </pc:spChg>
        <pc:spChg chg="add mod">
          <ac:chgData name="Yeriazarian, Garo" userId="e3ca50f2-6ca2-4a33-9abd-18153afdee6e" providerId="ADAL" clId="{B575BBA2-3A46-41F9-9D36-903574C13E66}" dt="2022-08-04T03:32:20.596" v="722" actId="207"/>
          <ac:spMkLst>
            <pc:docMk/>
            <pc:sldMk cId="2906013689" sldId="2147470151"/>
            <ac:spMk id="25" creationId="{BD3FFCF5-828A-F85A-DD3C-9F10FD5FA562}"/>
          </ac:spMkLst>
        </pc:spChg>
        <pc:spChg chg="mod">
          <ac:chgData name="Yeriazarian, Garo" userId="e3ca50f2-6ca2-4a33-9abd-18153afdee6e" providerId="ADAL" clId="{B575BBA2-3A46-41F9-9D36-903574C13E66}" dt="2022-08-04T03:26:38.560" v="686" actId="20577"/>
          <ac:spMkLst>
            <pc:docMk/>
            <pc:sldMk cId="2906013689" sldId="2147470151"/>
            <ac:spMk id="29" creationId="{F52888CD-8C63-D9BB-1B54-F1E90A663688}"/>
          </ac:spMkLst>
        </pc:spChg>
        <pc:spChg chg="mod">
          <ac:chgData name="Yeriazarian, Garo" userId="e3ca50f2-6ca2-4a33-9abd-18153afdee6e" providerId="ADAL" clId="{B575BBA2-3A46-41F9-9D36-903574C13E66}" dt="2022-08-04T03:26:10.620" v="642" actId="1076"/>
          <ac:spMkLst>
            <pc:docMk/>
            <pc:sldMk cId="2906013689" sldId="2147470151"/>
            <ac:spMk id="38" creationId="{BDEAAB2F-9A88-1F7F-F0EA-59ECA1DFCCDB}"/>
          </ac:spMkLst>
        </pc:spChg>
        <pc:spChg chg="mod">
          <ac:chgData name="Yeriazarian, Garo" userId="e3ca50f2-6ca2-4a33-9abd-18153afdee6e" providerId="ADAL" clId="{B575BBA2-3A46-41F9-9D36-903574C13E66}" dt="2022-08-04T03:20:24.511" v="120" actId="20577"/>
          <ac:spMkLst>
            <pc:docMk/>
            <pc:sldMk cId="2906013689" sldId="2147470151"/>
            <ac:spMk id="714" creationId="{00000000-0000-0000-0000-000000000000}"/>
          </ac:spMkLst>
        </pc:spChg>
        <pc:spChg chg="mod">
          <ac:chgData name="Yeriazarian, Garo" userId="e3ca50f2-6ca2-4a33-9abd-18153afdee6e" providerId="ADAL" clId="{B575BBA2-3A46-41F9-9D36-903574C13E66}" dt="2022-08-04T03:20:13.596" v="102" actId="20577"/>
          <ac:spMkLst>
            <pc:docMk/>
            <pc:sldMk cId="2906013689" sldId="2147470151"/>
            <ac:spMk id="715" creationId="{00000000-0000-0000-0000-000000000000}"/>
          </ac:spMkLst>
        </pc:spChg>
        <pc:grpChg chg="add mod">
          <ac:chgData name="Yeriazarian, Garo" userId="e3ca50f2-6ca2-4a33-9abd-18153afdee6e" providerId="ADAL" clId="{B575BBA2-3A46-41F9-9D36-903574C13E66}" dt="2022-08-04T03:32:20.596" v="722" actId="207"/>
          <ac:grpSpMkLst>
            <pc:docMk/>
            <pc:sldMk cId="2906013689" sldId="2147470151"/>
            <ac:grpSpMk id="3" creationId="{A76398B7-AEE1-50A6-0D39-C3555A8202D0}"/>
          </ac:grpSpMkLst>
        </pc:grpChg>
        <pc:picChg chg="mod">
          <ac:chgData name="Yeriazarian, Garo" userId="e3ca50f2-6ca2-4a33-9abd-18153afdee6e" providerId="ADAL" clId="{B575BBA2-3A46-41F9-9D36-903574C13E66}" dt="2022-08-04T03:20:05.442" v="86" actId="196"/>
          <ac:picMkLst>
            <pc:docMk/>
            <pc:sldMk cId="2906013689" sldId="2147470151"/>
            <ac:picMk id="713" creationId="{00000000-0000-0000-0000-000000000000}"/>
          </ac:picMkLst>
        </pc:picChg>
      </pc:sldChg>
      <pc:sldChg chg="delSp modSp mod">
        <pc:chgData name="Yeriazarian, Garo" userId="e3ca50f2-6ca2-4a33-9abd-18153afdee6e" providerId="ADAL" clId="{B575BBA2-3A46-41F9-9D36-903574C13E66}" dt="2022-08-09T20:12:22.551" v="5671" actId="478"/>
        <pc:sldMkLst>
          <pc:docMk/>
          <pc:sldMk cId="2790034718" sldId="2147470155"/>
        </pc:sldMkLst>
        <pc:spChg chg="mod">
          <ac:chgData name="Yeriazarian, Garo" userId="e3ca50f2-6ca2-4a33-9abd-18153afdee6e" providerId="ADAL" clId="{B575BBA2-3A46-41F9-9D36-903574C13E66}" dt="2022-08-04T03:27:56.703" v="693" actId="1076"/>
          <ac:spMkLst>
            <pc:docMk/>
            <pc:sldMk cId="2790034718" sldId="2147470155"/>
            <ac:spMk id="4" creationId="{B041D9B7-DD63-D6E7-E4C3-A37A7AC48E0C}"/>
          </ac:spMkLst>
        </pc:spChg>
        <pc:spChg chg="mod">
          <ac:chgData name="Yeriazarian, Garo" userId="e3ca50f2-6ca2-4a33-9abd-18153afdee6e" providerId="ADAL" clId="{B575BBA2-3A46-41F9-9D36-903574C13E66}" dt="2022-08-04T03:12:20.701" v="17" actId="20577"/>
          <ac:spMkLst>
            <pc:docMk/>
            <pc:sldMk cId="2790034718" sldId="2147470155"/>
            <ac:spMk id="7" creationId="{C75AD1FD-3C23-1651-E025-8B3516121E4B}"/>
          </ac:spMkLst>
        </pc:spChg>
        <pc:spChg chg="del">
          <ac:chgData name="Yeriazarian, Garo" userId="e3ca50f2-6ca2-4a33-9abd-18153afdee6e" providerId="ADAL" clId="{B575BBA2-3A46-41F9-9D36-903574C13E66}" dt="2022-08-09T20:12:22.551" v="5671" actId="478"/>
          <ac:spMkLst>
            <pc:docMk/>
            <pc:sldMk cId="2790034718" sldId="2147470155"/>
            <ac:spMk id="10" creationId="{378364C2-0B2F-EE3E-5FE6-81F2DFE5A845}"/>
          </ac:spMkLst>
        </pc:spChg>
        <pc:spChg chg="mod">
          <ac:chgData name="Yeriazarian, Garo" userId="e3ca50f2-6ca2-4a33-9abd-18153afdee6e" providerId="ADAL" clId="{B575BBA2-3A46-41F9-9D36-903574C13E66}" dt="2022-08-04T03:12:23.895" v="25" actId="20577"/>
          <ac:spMkLst>
            <pc:docMk/>
            <pc:sldMk cId="2790034718" sldId="2147470155"/>
            <ac:spMk id="21" creationId="{92FCEA89-F0CC-4945-6A7F-D82B49FA40A1}"/>
          </ac:spMkLst>
        </pc:spChg>
      </pc:sldChg>
      <pc:sldChg chg="addSp delSp modSp del mod">
        <pc:chgData name="Yeriazarian, Garo" userId="e3ca50f2-6ca2-4a33-9abd-18153afdee6e" providerId="ADAL" clId="{B575BBA2-3A46-41F9-9D36-903574C13E66}" dt="2022-08-04T03:15:17.583" v="34" actId="2696"/>
        <pc:sldMkLst>
          <pc:docMk/>
          <pc:sldMk cId="322777053" sldId="2147470156"/>
        </pc:sldMkLst>
        <pc:spChg chg="del">
          <ac:chgData name="Yeriazarian, Garo" userId="e3ca50f2-6ca2-4a33-9abd-18153afdee6e" providerId="ADAL" clId="{B575BBA2-3A46-41F9-9D36-903574C13E66}" dt="2022-08-04T03:14:34.205" v="33" actId="478"/>
          <ac:spMkLst>
            <pc:docMk/>
            <pc:sldMk cId="322777053" sldId="2147470156"/>
            <ac:spMk id="10" creationId="{378364C2-0B2F-EE3E-5FE6-81F2DFE5A845}"/>
          </ac:spMkLst>
        </pc:spChg>
        <pc:grpChg chg="del mod">
          <ac:chgData name="Yeriazarian, Garo" userId="e3ca50f2-6ca2-4a33-9abd-18153afdee6e" providerId="ADAL" clId="{B575BBA2-3A46-41F9-9D36-903574C13E66}" dt="2022-08-04T03:14:16.553" v="30" actId="478"/>
          <ac:grpSpMkLst>
            <pc:docMk/>
            <pc:sldMk cId="322777053" sldId="2147470156"/>
            <ac:grpSpMk id="9" creationId="{91B3F57E-3746-AF9F-6553-206859E45F03}"/>
          </ac:grpSpMkLst>
        </pc:grpChg>
        <pc:picChg chg="add mod">
          <ac:chgData name="Yeriazarian, Garo" userId="e3ca50f2-6ca2-4a33-9abd-18153afdee6e" providerId="ADAL" clId="{B575BBA2-3A46-41F9-9D36-903574C13E66}" dt="2022-08-04T03:14:24.068" v="32" actId="14100"/>
          <ac:picMkLst>
            <pc:docMk/>
            <pc:sldMk cId="322777053" sldId="2147470156"/>
            <ac:picMk id="6" creationId="{E907E15B-90FA-1067-247B-6E3BDF8CD23F}"/>
          </ac:picMkLst>
        </pc:picChg>
      </pc:sldChg>
      <pc:sldChg chg="delCm">
        <pc:chgData name="Yeriazarian, Garo" userId="e3ca50f2-6ca2-4a33-9abd-18153afdee6e" providerId="ADAL" clId="{B575BBA2-3A46-41F9-9D36-903574C13E66}" dt="2022-08-04T03:26:54.686" v="687"/>
        <pc:sldMkLst>
          <pc:docMk/>
          <pc:sldMk cId="395294386" sldId="2147470159"/>
        </pc:sldMkLst>
      </pc:sldChg>
      <pc:sldChg chg="addSp delSp modSp new mod chgLayout">
        <pc:chgData name="Yeriazarian, Garo" userId="e3ca50f2-6ca2-4a33-9abd-18153afdee6e" providerId="ADAL" clId="{B575BBA2-3A46-41F9-9D36-903574C13E66}" dt="2022-08-07T03:40:33.261" v="2578" actId="20577"/>
        <pc:sldMkLst>
          <pc:docMk/>
          <pc:sldMk cId="1279663128" sldId="2147470160"/>
        </pc:sldMkLst>
        <pc:spChg chg="del">
          <ac:chgData name="Yeriazarian, Garo" userId="e3ca50f2-6ca2-4a33-9abd-18153afdee6e" providerId="ADAL" clId="{B575BBA2-3A46-41F9-9D36-903574C13E66}" dt="2022-08-04T03:33:08.549" v="723" actId="700"/>
          <ac:spMkLst>
            <pc:docMk/>
            <pc:sldMk cId="1279663128" sldId="2147470160"/>
            <ac:spMk id="2" creationId="{C81B2266-2406-E8BC-5DB9-D78A78ACD7FB}"/>
          </ac:spMkLst>
        </pc:spChg>
        <pc:spChg chg="del">
          <ac:chgData name="Yeriazarian, Garo" userId="e3ca50f2-6ca2-4a33-9abd-18153afdee6e" providerId="ADAL" clId="{B575BBA2-3A46-41F9-9D36-903574C13E66}" dt="2022-08-04T03:33:08.549" v="723" actId="700"/>
          <ac:spMkLst>
            <pc:docMk/>
            <pc:sldMk cId="1279663128" sldId="2147470160"/>
            <ac:spMk id="3" creationId="{DAF58DEC-8E0C-6B20-6672-82AD23EF260C}"/>
          </ac:spMkLst>
        </pc:spChg>
        <pc:spChg chg="del">
          <ac:chgData name="Yeriazarian, Garo" userId="e3ca50f2-6ca2-4a33-9abd-18153afdee6e" providerId="ADAL" clId="{B575BBA2-3A46-41F9-9D36-903574C13E66}" dt="2022-08-04T03:33:08.549" v="723" actId="700"/>
          <ac:spMkLst>
            <pc:docMk/>
            <pc:sldMk cId="1279663128" sldId="2147470160"/>
            <ac:spMk id="4" creationId="{F66AEE72-F0BC-0201-10A1-B5E53792BB48}"/>
          </ac:spMkLst>
        </pc:spChg>
        <pc:spChg chg="mod ord">
          <ac:chgData name="Yeriazarian, Garo" userId="e3ca50f2-6ca2-4a33-9abd-18153afdee6e" providerId="ADAL" clId="{B575BBA2-3A46-41F9-9D36-903574C13E66}" dt="2022-08-04T03:35:53.851" v="724" actId="700"/>
          <ac:spMkLst>
            <pc:docMk/>
            <pc:sldMk cId="1279663128" sldId="2147470160"/>
            <ac:spMk id="5" creationId="{AD875F4D-6EB9-5B02-B5FE-B7A3FA43134B}"/>
          </ac:spMkLst>
        </pc:spChg>
        <pc:spChg chg="add del mod ord">
          <ac:chgData name="Yeriazarian, Garo" userId="e3ca50f2-6ca2-4a33-9abd-18153afdee6e" providerId="ADAL" clId="{B575BBA2-3A46-41F9-9D36-903574C13E66}" dt="2022-08-04T03:35:53.851" v="724" actId="700"/>
          <ac:spMkLst>
            <pc:docMk/>
            <pc:sldMk cId="1279663128" sldId="2147470160"/>
            <ac:spMk id="6" creationId="{F6CD72B8-09B0-9103-97C2-493E2ED94BDF}"/>
          </ac:spMkLst>
        </pc:spChg>
        <pc:spChg chg="add del mod ord">
          <ac:chgData name="Yeriazarian, Garo" userId="e3ca50f2-6ca2-4a33-9abd-18153afdee6e" providerId="ADAL" clId="{B575BBA2-3A46-41F9-9D36-903574C13E66}" dt="2022-08-04T03:35:53.851" v="724" actId="700"/>
          <ac:spMkLst>
            <pc:docMk/>
            <pc:sldMk cId="1279663128" sldId="2147470160"/>
            <ac:spMk id="7" creationId="{B57D2DFF-3D2E-59BF-A163-038B13D9C588}"/>
          </ac:spMkLst>
        </pc:spChg>
        <pc:spChg chg="add del mod ord">
          <ac:chgData name="Yeriazarian, Garo" userId="e3ca50f2-6ca2-4a33-9abd-18153afdee6e" providerId="ADAL" clId="{B575BBA2-3A46-41F9-9D36-903574C13E66}" dt="2022-08-04T03:35:53.851" v="724" actId="700"/>
          <ac:spMkLst>
            <pc:docMk/>
            <pc:sldMk cId="1279663128" sldId="2147470160"/>
            <ac:spMk id="8" creationId="{5C2E2BA5-D279-5954-F9F9-0FF09A32F651}"/>
          </ac:spMkLst>
        </pc:spChg>
        <pc:spChg chg="add mod ord">
          <ac:chgData name="Yeriazarian, Garo" userId="e3ca50f2-6ca2-4a33-9abd-18153afdee6e" providerId="ADAL" clId="{B575BBA2-3A46-41F9-9D36-903574C13E66}" dt="2022-08-05T04:24:26.196" v="732" actId="20577"/>
          <ac:spMkLst>
            <pc:docMk/>
            <pc:sldMk cId="1279663128" sldId="2147470160"/>
            <ac:spMk id="9" creationId="{08F68E95-AD0E-1F40-822A-C8B85C1D965E}"/>
          </ac:spMkLst>
        </pc:spChg>
        <pc:spChg chg="add mod ord">
          <ac:chgData name="Yeriazarian, Garo" userId="e3ca50f2-6ca2-4a33-9abd-18153afdee6e" providerId="ADAL" clId="{B575BBA2-3A46-41F9-9D36-903574C13E66}" dt="2022-08-05T04:25:58.428" v="1012" actId="20577"/>
          <ac:spMkLst>
            <pc:docMk/>
            <pc:sldMk cId="1279663128" sldId="2147470160"/>
            <ac:spMk id="10" creationId="{749B50E1-2DC0-B27E-2CA1-16AACB3D9B79}"/>
          </ac:spMkLst>
        </pc:spChg>
        <pc:spChg chg="add mod ord">
          <ac:chgData name="Yeriazarian, Garo" userId="e3ca50f2-6ca2-4a33-9abd-18153afdee6e" providerId="ADAL" clId="{B575BBA2-3A46-41F9-9D36-903574C13E66}" dt="2022-08-05T04:28:54.502" v="1155" actId="20577"/>
          <ac:spMkLst>
            <pc:docMk/>
            <pc:sldMk cId="1279663128" sldId="2147470160"/>
            <ac:spMk id="11" creationId="{6B74A9E6-11CA-0D89-7BB6-011FAB5F1658}"/>
          </ac:spMkLst>
        </pc:spChg>
        <pc:spChg chg="add mod ord">
          <ac:chgData name="Yeriazarian, Garo" userId="e3ca50f2-6ca2-4a33-9abd-18153afdee6e" providerId="ADAL" clId="{B575BBA2-3A46-41F9-9D36-903574C13E66}" dt="2022-08-07T03:40:08.520" v="2553"/>
          <ac:spMkLst>
            <pc:docMk/>
            <pc:sldMk cId="1279663128" sldId="2147470160"/>
            <ac:spMk id="12" creationId="{5AC7A54E-51E1-9FCB-47EA-E0AE21C39F32}"/>
          </ac:spMkLst>
        </pc:spChg>
        <pc:spChg chg="add mod ord">
          <ac:chgData name="Yeriazarian, Garo" userId="e3ca50f2-6ca2-4a33-9abd-18153afdee6e" providerId="ADAL" clId="{B575BBA2-3A46-41F9-9D36-903574C13E66}" dt="2022-08-07T03:40:13.078" v="2554"/>
          <ac:spMkLst>
            <pc:docMk/>
            <pc:sldMk cId="1279663128" sldId="2147470160"/>
            <ac:spMk id="13" creationId="{B4A62090-3226-B3BC-37CA-9D63FD0B808C}"/>
          </ac:spMkLst>
        </pc:spChg>
        <pc:spChg chg="add mod ord">
          <ac:chgData name="Yeriazarian, Garo" userId="e3ca50f2-6ca2-4a33-9abd-18153afdee6e" providerId="ADAL" clId="{B575BBA2-3A46-41F9-9D36-903574C13E66}" dt="2022-08-07T03:40:17.093" v="2555"/>
          <ac:spMkLst>
            <pc:docMk/>
            <pc:sldMk cId="1279663128" sldId="2147470160"/>
            <ac:spMk id="14" creationId="{B9EE872C-81D7-47A0-F41F-22388B36BA53}"/>
          </ac:spMkLst>
        </pc:spChg>
        <pc:spChg chg="add mod ord">
          <ac:chgData name="Yeriazarian, Garo" userId="e3ca50f2-6ca2-4a33-9abd-18153afdee6e" providerId="ADAL" clId="{B575BBA2-3A46-41F9-9D36-903574C13E66}" dt="2022-08-07T03:40:22.669" v="2556"/>
          <ac:spMkLst>
            <pc:docMk/>
            <pc:sldMk cId="1279663128" sldId="2147470160"/>
            <ac:spMk id="15" creationId="{B93E8ED5-D7DF-DFD2-3CA2-FD9C4E418DD9}"/>
          </ac:spMkLst>
        </pc:spChg>
        <pc:spChg chg="add mod ord">
          <ac:chgData name="Yeriazarian, Garo" userId="e3ca50f2-6ca2-4a33-9abd-18153afdee6e" providerId="ADAL" clId="{B575BBA2-3A46-41F9-9D36-903574C13E66}" dt="2022-08-07T03:40:30.274" v="2576" actId="20577"/>
          <ac:spMkLst>
            <pc:docMk/>
            <pc:sldMk cId="1279663128" sldId="2147470160"/>
            <ac:spMk id="16" creationId="{AADB0841-0006-3238-9068-CCF9571802D4}"/>
          </ac:spMkLst>
        </pc:spChg>
        <pc:spChg chg="add mod ord">
          <ac:chgData name="Yeriazarian, Garo" userId="e3ca50f2-6ca2-4a33-9abd-18153afdee6e" providerId="ADAL" clId="{B575BBA2-3A46-41F9-9D36-903574C13E66}" dt="2022-08-05T04:26:41.875" v="1068" actId="14100"/>
          <ac:spMkLst>
            <pc:docMk/>
            <pc:sldMk cId="1279663128" sldId="2147470160"/>
            <ac:spMk id="17" creationId="{512C3D21-EBE3-19CC-EE8E-5B3247842F77}"/>
          </ac:spMkLst>
        </pc:spChg>
        <pc:spChg chg="add mod ord">
          <ac:chgData name="Yeriazarian, Garo" userId="e3ca50f2-6ca2-4a33-9abd-18153afdee6e" providerId="ADAL" clId="{B575BBA2-3A46-41F9-9D36-903574C13E66}" dt="2022-08-05T04:26:41.875" v="1068" actId="14100"/>
          <ac:spMkLst>
            <pc:docMk/>
            <pc:sldMk cId="1279663128" sldId="2147470160"/>
            <ac:spMk id="18" creationId="{CEFC67E5-3A5B-249E-B57E-F3399456D58F}"/>
          </ac:spMkLst>
        </pc:spChg>
        <pc:spChg chg="add mod ord">
          <ac:chgData name="Yeriazarian, Garo" userId="e3ca50f2-6ca2-4a33-9abd-18153afdee6e" providerId="ADAL" clId="{B575BBA2-3A46-41F9-9D36-903574C13E66}" dt="2022-08-05T04:26:05.963" v="1019" actId="20577"/>
          <ac:spMkLst>
            <pc:docMk/>
            <pc:sldMk cId="1279663128" sldId="2147470160"/>
            <ac:spMk id="19" creationId="{3F45B7BD-7545-02A8-184F-9E3207DEE850}"/>
          </ac:spMkLst>
        </pc:spChg>
        <pc:spChg chg="add mod ord">
          <ac:chgData name="Yeriazarian, Garo" userId="e3ca50f2-6ca2-4a33-9abd-18153afdee6e" providerId="ADAL" clId="{B575BBA2-3A46-41F9-9D36-903574C13E66}" dt="2022-08-05T04:26:52.243" v="1071" actId="20577"/>
          <ac:spMkLst>
            <pc:docMk/>
            <pc:sldMk cId="1279663128" sldId="2147470160"/>
            <ac:spMk id="20" creationId="{A5EDCF26-A387-A506-7F94-5632E5536195}"/>
          </ac:spMkLst>
        </pc:spChg>
        <pc:spChg chg="add mod ord">
          <ac:chgData name="Yeriazarian, Garo" userId="e3ca50f2-6ca2-4a33-9abd-18153afdee6e" providerId="ADAL" clId="{B575BBA2-3A46-41F9-9D36-903574C13E66}" dt="2022-08-06T15:49:11.631" v="1218" actId="20577"/>
          <ac:spMkLst>
            <pc:docMk/>
            <pc:sldMk cId="1279663128" sldId="2147470160"/>
            <ac:spMk id="21" creationId="{7861A136-C573-6DBC-87FA-1AE750A90530}"/>
          </ac:spMkLst>
        </pc:spChg>
        <pc:spChg chg="add mod ord">
          <ac:chgData name="Yeriazarian, Garo" userId="e3ca50f2-6ca2-4a33-9abd-18153afdee6e" providerId="ADAL" clId="{B575BBA2-3A46-41F9-9D36-903574C13E66}" dt="2022-08-06T15:53:51.517" v="1264" actId="20577"/>
          <ac:spMkLst>
            <pc:docMk/>
            <pc:sldMk cId="1279663128" sldId="2147470160"/>
            <ac:spMk id="22" creationId="{36C9751F-A52A-2EE9-097C-8916F1949BF8}"/>
          </ac:spMkLst>
        </pc:spChg>
        <pc:spChg chg="add mod ord">
          <ac:chgData name="Yeriazarian, Garo" userId="e3ca50f2-6ca2-4a33-9abd-18153afdee6e" providerId="ADAL" clId="{B575BBA2-3A46-41F9-9D36-903574C13E66}" dt="2022-08-06T15:54:10.541" v="1333" actId="20577"/>
          <ac:spMkLst>
            <pc:docMk/>
            <pc:sldMk cId="1279663128" sldId="2147470160"/>
            <ac:spMk id="23" creationId="{EFD232A0-053B-195F-7D74-1CBE0DA6805E}"/>
          </ac:spMkLst>
        </pc:spChg>
        <pc:spChg chg="add mod ord">
          <ac:chgData name="Yeriazarian, Garo" userId="e3ca50f2-6ca2-4a33-9abd-18153afdee6e" providerId="ADAL" clId="{B575BBA2-3A46-41F9-9D36-903574C13E66}" dt="2022-08-07T03:40:33.261" v="2578" actId="20577"/>
          <ac:spMkLst>
            <pc:docMk/>
            <pc:sldMk cId="1279663128" sldId="2147470160"/>
            <ac:spMk id="24" creationId="{294B2F25-3ABD-D0C7-CD70-D088CA9A1F07}"/>
          </ac:spMkLst>
        </pc:spChg>
        <pc:spChg chg="add mod ord">
          <ac:chgData name="Yeriazarian, Garo" userId="e3ca50f2-6ca2-4a33-9abd-18153afdee6e" providerId="ADAL" clId="{B575BBA2-3A46-41F9-9D36-903574C13E66}" dt="2022-08-04T03:35:53.851" v="724" actId="700"/>
          <ac:spMkLst>
            <pc:docMk/>
            <pc:sldMk cId="1279663128" sldId="2147470160"/>
            <ac:spMk id="25" creationId="{951FF1B6-4A7F-D73C-0874-CCE283365014}"/>
          </ac:spMkLst>
        </pc:spChg>
        <pc:spChg chg="add mod ord">
          <ac:chgData name="Yeriazarian, Garo" userId="e3ca50f2-6ca2-4a33-9abd-18153afdee6e" providerId="ADAL" clId="{B575BBA2-3A46-41F9-9D36-903574C13E66}" dt="2022-08-04T03:35:53.851" v="724" actId="700"/>
          <ac:spMkLst>
            <pc:docMk/>
            <pc:sldMk cId="1279663128" sldId="2147470160"/>
            <ac:spMk id="26" creationId="{7D622069-2F2F-2CE1-9D33-26D0E3BA695B}"/>
          </ac:spMkLst>
        </pc:spChg>
        <pc:spChg chg="add del mod ord">
          <ac:chgData name="Yeriazarian, Garo" userId="e3ca50f2-6ca2-4a33-9abd-18153afdee6e" providerId="ADAL" clId="{B575BBA2-3A46-41F9-9D36-903574C13E66}" dt="2022-08-05T04:26:27.789" v="1065" actId="478"/>
          <ac:spMkLst>
            <pc:docMk/>
            <pc:sldMk cId="1279663128" sldId="2147470160"/>
            <ac:spMk id="27" creationId="{42A5D015-3BC0-D642-F8C2-AF29F100580B}"/>
          </ac:spMkLst>
        </pc:spChg>
        <pc:spChg chg="add del mod ord">
          <ac:chgData name="Yeriazarian, Garo" userId="e3ca50f2-6ca2-4a33-9abd-18153afdee6e" providerId="ADAL" clId="{B575BBA2-3A46-41F9-9D36-903574C13E66}" dt="2022-08-05T04:26:27.789" v="1065" actId="478"/>
          <ac:spMkLst>
            <pc:docMk/>
            <pc:sldMk cId="1279663128" sldId="2147470160"/>
            <ac:spMk id="28" creationId="{C9BC3590-4389-0A72-B2ED-9CC43603E4EF}"/>
          </ac:spMkLst>
        </pc:spChg>
        <pc:spChg chg="add del mod ord">
          <ac:chgData name="Yeriazarian, Garo" userId="e3ca50f2-6ca2-4a33-9abd-18153afdee6e" providerId="ADAL" clId="{B575BBA2-3A46-41F9-9D36-903574C13E66}" dt="2022-08-05T04:26:27.789" v="1065" actId="478"/>
          <ac:spMkLst>
            <pc:docMk/>
            <pc:sldMk cId="1279663128" sldId="2147470160"/>
            <ac:spMk id="29" creationId="{740A0FE1-851D-B528-27BC-966BB363AC98}"/>
          </ac:spMkLst>
        </pc:spChg>
        <pc:spChg chg="add del mod ord">
          <ac:chgData name="Yeriazarian, Garo" userId="e3ca50f2-6ca2-4a33-9abd-18153afdee6e" providerId="ADAL" clId="{B575BBA2-3A46-41F9-9D36-903574C13E66}" dt="2022-08-05T04:26:27.789" v="1065" actId="478"/>
          <ac:spMkLst>
            <pc:docMk/>
            <pc:sldMk cId="1279663128" sldId="2147470160"/>
            <ac:spMk id="30" creationId="{1377C9E9-614C-BF02-D39C-8C2F73E3B99E}"/>
          </ac:spMkLst>
        </pc:spChg>
        <pc:spChg chg="add del mod ord">
          <ac:chgData name="Yeriazarian, Garo" userId="e3ca50f2-6ca2-4a33-9abd-18153afdee6e" providerId="ADAL" clId="{B575BBA2-3A46-41F9-9D36-903574C13E66}" dt="2022-08-05T04:26:27.789" v="1065" actId="478"/>
          <ac:spMkLst>
            <pc:docMk/>
            <pc:sldMk cId="1279663128" sldId="2147470160"/>
            <ac:spMk id="31" creationId="{E4BA29FA-4644-B711-D70F-7649795ED0DD}"/>
          </ac:spMkLst>
        </pc:spChg>
        <pc:spChg chg="add del mod ord">
          <ac:chgData name="Yeriazarian, Garo" userId="e3ca50f2-6ca2-4a33-9abd-18153afdee6e" providerId="ADAL" clId="{B575BBA2-3A46-41F9-9D36-903574C13E66}" dt="2022-08-05T04:26:27.789" v="1065" actId="478"/>
          <ac:spMkLst>
            <pc:docMk/>
            <pc:sldMk cId="1279663128" sldId="2147470160"/>
            <ac:spMk id="32" creationId="{8C660CA6-9F83-537B-8F22-CABB6CDEF7C5}"/>
          </ac:spMkLst>
        </pc:spChg>
        <pc:spChg chg="add del mod ord">
          <ac:chgData name="Yeriazarian, Garo" userId="e3ca50f2-6ca2-4a33-9abd-18153afdee6e" providerId="ADAL" clId="{B575BBA2-3A46-41F9-9D36-903574C13E66}" dt="2022-08-05T04:26:27.789" v="1065" actId="478"/>
          <ac:spMkLst>
            <pc:docMk/>
            <pc:sldMk cId="1279663128" sldId="2147470160"/>
            <ac:spMk id="33" creationId="{F8CD03CE-C5D1-2170-8456-82D8508B17E7}"/>
          </ac:spMkLst>
        </pc:spChg>
        <pc:spChg chg="add del mod ord">
          <ac:chgData name="Yeriazarian, Garo" userId="e3ca50f2-6ca2-4a33-9abd-18153afdee6e" providerId="ADAL" clId="{B575BBA2-3A46-41F9-9D36-903574C13E66}" dt="2022-08-05T04:26:27.789" v="1065" actId="478"/>
          <ac:spMkLst>
            <pc:docMk/>
            <pc:sldMk cId="1279663128" sldId="2147470160"/>
            <ac:spMk id="34" creationId="{C984D8EB-8218-216C-80C0-25B14C21AB02}"/>
          </ac:spMkLst>
        </pc:spChg>
        <pc:spChg chg="add del mod ord">
          <ac:chgData name="Yeriazarian, Garo" userId="e3ca50f2-6ca2-4a33-9abd-18153afdee6e" providerId="ADAL" clId="{B575BBA2-3A46-41F9-9D36-903574C13E66}" dt="2022-08-05T04:26:27.789" v="1065" actId="478"/>
          <ac:spMkLst>
            <pc:docMk/>
            <pc:sldMk cId="1279663128" sldId="2147470160"/>
            <ac:spMk id="35" creationId="{9A39FE48-F167-9A36-CB78-E448D8AD04A5}"/>
          </ac:spMkLst>
        </pc:spChg>
        <pc:spChg chg="add del mod ord">
          <ac:chgData name="Yeriazarian, Garo" userId="e3ca50f2-6ca2-4a33-9abd-18153afdee6e" providerId="ADAL" clId="{B575BBA2-3A46-41F9-9D36-903574C13E66}" dt="2022-08-05T04:26:27.789" v="1065" actId="478"/>
          <ac:spMkLst>
            <pc:docMk/>
            <pc:sldMk cId="1279663128" sldId="2147470160"/>
            <ac:spMk id="36" creationId="{27499D78-39AF-BB59-AB18-4AB3965B6DC3}"/>
          </ac:spMkLst>
        </pc:spChg>
        <pc:spChg chg="add del mod ord">
          <ac:chgData name="Yeriazarian, Garo" userId="e3ca50f2-6ca2-4a33-9abd-18153afdee6e" providerId="ADAL" clId="{B575BBA2-3A46-41F9-9D36-903574C13E66}" dt="2022-08-05T04:26:27.789" v="1065" actId="478"/>
          <ac:spMkLst>
            <pc:docMk/>
            <pc:sldMk cId="1279663128" sldId="2147470160"/>
            <ac:spMk id="37" creationId="{FDC1D5CC-53B0-1985-8DF1-2ED888914593}"/>
          </ac:spMkLst>
        </pc:spChg>
        <pc:spChg chg="add del mod ord">
          <ac:chgData name="Yeriazarian, Garo" userId="e3ca50f2-6ca2-4a33-9abd-18153afdee6e" providerId="ADAL" clId="{B575BBA2-3A46-41F9-9D36-903574C13E66}" dt="2022-08-05T04:26:27.789" v="1065" actId="478"/>
          <ac:spMkLst>
            <pc:docMk/>
            <pc:sldMk cId="1279663128" sldId="2147470160"/>
            <ac:spMk id="38" creationId="{6437A9B6-6C4B-3225-FFC6-E04495289CA2}"/>
          </ac:spMkLst>
        </pc:spChg>
        <pc:spChg chg="add del mod ord">
          <ac:chgData name="Yeriazarian, Garo" userId="e3ca50f2-6ca2-4a33-9abd-18153afdee6e" providerId="ADAL" clId="{B575BBA2-3A46-41F9-9D36-903574C13E66}" dt="2022-08-05T04:26:27.789" v="1065" actId="478"/>
          <ac:spMkLst>
            <pc:docMk/>
            <pc:sldMk cId="1279663128" sldId="2147470160"/>
            <ac:spMk id="39" creationId="{81C2FCCF-0457-C100-4C8E-43B0CEF3FE2F}"/>
          </ac:spMkLst>
        </pc:spChg>
        <pc:spChg chg="add del mod ord">
          <ac:chgData name="Yeriazarian, Garo" userId="e3ca50f2-6ca2-4a33-9abd-18153afdee6e" providerId="ADAL" clId="{B575BBA2-3A46-41F9-9D36-903574C13E66}" dt="2022-08-05T04:26:27.789" v="1065" actId="478"/>
          <ac:spMkLst>
            <pc:docMk/>
            <pc:sldMk cId="1279663128" sldId="2147470160"/>
            <ac:spMk id="40" creationId="{4F37A6B5-838C-F89E-A06A-7148319AEAE5}"/>
          </ac:spMkLst>
        </pc:spChg>
        <pc:spChg chg="add del mod ord">
          <ac:chgData name="Yeriazarian, Garo" userId="e3ca50f2-6ca2-4a33-9abd-18153afdee6e" providerId="ADAL" clId="{B575BBA2-3A46-41F9-9D36-903574C13E66}" dt="2022-08-05T04:26:27.789" v="1065" actId="478"/>
          <ac:spMkLst>
            <pc:docMk/>
            <pc:sldMk cId="1279663128" sldId="2147470160"/>
            <ac:spMk id="41" creationId="{B373527A-B333-FA4D-4910-9FE4B495F12A}"/>
          </ac:spMkLst>
        </pc:spChg>
        <pc:spChg chg="add del mod ord">
          <ac:chgData name="Yeriazarian, Garo" userId="e3ca50f2-6ca2-4a33-9abd-18153afdee6e" providerId="ADAL" clId="{B575BBA2-3A46-41F9-9D36-903574C13E66}" dt="2022-08-05T04:26:27.789" v="1065" actId="478"/>
          <ac:spMkLst>
            <pc:docMk/>
            <pc:sldMk cId="1279663128" sldId="2147470160"/>
            <ac:spMk id="42" creationId="{EA7EDBD6-3700-B521-A355-3F71F7219661}"/>
          </ac:spMkLst>
        </pc:spChg>
      </pc:sldChg>
      <pc:sldChg chg="addSp delSp modSp new mod modClrScheme modShow chgLayout">
        <pc:chgData name="Yeriazarian, Garo" userId="e3ca50f2-6ca2-4a33-9abd-18153afdee6e" providerId="ADAL" clId="{B575BBA2-3A46-41F9-9D36-903574C13E66}" dt="2022-08-06T16:04:51.900" v="1715" actId="20577"/>
        <pc:sldMkLst>
          <pc:docMk/>
          <pc:sldMk cId="2724917174" sldId="2147470161"/>
        </pc:sldMkLst>
        <pc:spChg chg="del mod ord">
          <ac:chgData name="Yeriazarian, Garo" userId="e3ca50f2-6ca2-4a33-9abd-18153afdee6e" providerId="ADAL" clId="{B575BBA2-3A46-41F9-9D36-903574C13E66}" dt="2022-08-06T15:55:02.163" v="1421" actId="700"/>
          <ac:spMkLst>
            <pc:docMk/>
            <pc:sldMk cId="2724917174" sldId="2147470161"/>
            <ac:spMk id="2" creationId="{1C5B70C9-B315-1A93-DE12-D56363DA37D1}"/>
          </ac:spMkLst>
        </pc:spChg>
        <pc:spChg chg="del mod ord">
          <ac:chgData name="Yeriazarian, Garo" userId="e3ca50f2-6ca2-4a33-9abd-18153afdee6e" providerId="ADAL" clId="{B575BBA2-3A46-41F9-9D36-903574C13E66}" dt="2022-08-06T15:55:02.163" v="1421" actId="700"/>
          <ac:spMkLst>
            <pc:docMk/>
            <pc:sldMk cId="2724917174" sldId="2147470161"/>
            <ac:spMk id="3" creationId="{E13D7413-68F5-71D0-EEDA-3C49E98CF3CC}"/>
          </ac:spMkLst>
        </pc:spChg>
        <pc:spChg chg="del">
          <ac:chgData name="Yeriazarian, Garo" userId="e3ca50f2-6ca2-4a33-9abd-18153afdee6e" providerId="ADAL" clId="{B575BBA2-3A46-41F9-9D36-903574C13E66}" dt="2022-08-06T15:55:02.163" v="1421" actId="700"/>
          <ac:spMkLst>
            <pc:docMk/>
            <pc:sldMk cId="2724917174" sldId="2147470161"/>
            <ac:spMk id="4" creationId="{FD575C52-A4A6-ED9A-A816-58269BDBD0FF}"/>
          </ac:spMkLst>
        </pc:spChg>
        <pc:spChg chg="del">
          <ac:chgData name="Yeriazarian, Garo" userId="e3ca50f2-6ca2-4a33-9abd-18153afdee6e" providerId="ADAL" clId="{B575BBA2-3A46-41F9-9D36-903574C13E66}" dt="2022-08-06T15:55:02.163" v="1421" actId="700"/>
          <ac:spMkLst>
            <pc:docMk/>
            <pc:sldMk cId="2724917174" sldId="2147470161"/>
            <ac:spMk id="5" creationId="{8436412D-9C60-AC18-C903-6164BA9E23DD}"/>
          </ac:spMkLst>
        </pc:spChg>
        <pc:spChg chg="del">
          <ac:chgData name="Yeriazarian, Garo" userId="e3ca50f2-6ca2-4a33-9abd-18153afdee6e" providerId="ADAL" clId="{B575BBA2-3A46-41F9-9D36-903574C13E66}" dt="2022-08-06T15:55:02.163" v="1421" actId="700"/>
          <ac:spMkLst>
            <pc:docMk/>
            <pc:sldMk cId="2724917174" sldId="2147470161"/>
            <ac:spMk id="6" creationId="{D3FE2F01-3DFD-0757-0545-51EEC56AA748}"/>
          </ac:spMkLst>
        </pc:spChg>
        <pc:spChg chg="del">
          <ac:chgData name="Yeriazarian, Garo" userId="e3ca50f2-6ca2-4a33-9abd-18153afdee6e" providerId="ADAL" clId="{B575BBA2-3A46-41F9-9D36-903574C13E66}" dt="2022-08-06T15:55:02.163" v="1421" actId="700"/>
          <ac:spMkLst>
            <pc:docMk/>
            <pc:sldMk cId="2724917174" sldId="2147470161"/>
            <ac:spMk id="7" creationId="{115FA4C2-ABF2-6C32-0F52-DDCAA56952AC}"/>
          </ac:spMkLst>
        </pc:spChg>
        <pc:spChg chg="del">
          <ac:chgData name="Yeriazarian, Garo" userId="e3ca50f2-6ca2-4a33-9abd-18153afdee6e" providerId="ADAL" clId="{B575BBA2-3A46-41F9-9D36-903574C13E66}" dt="2022-08-06T15:55:02.163" v="1421" actId="700"/>
          <ac:spMkLst>
            <pc:docMk/>
            <pc:sldMk cId="2724917174" sldId="2147470161"/>
            <ac:spMk id="8" creationId="{F144092D-8E1C-87EF-2CC4-980382F80D82}"/>
          </ac:spMkLst>
        </pc:spChg>
        <pc:spChg chg="del">
          <ac:chgData name="Yeriazarian, Garo" userId="e3ca50f2-6ca2-4a33-9abd-18153afdee6e" providerId="ADAL" clId="{B575BBA2-3A46-41F9-9D36-903574C13E66}" dt="2022-08-06T15:55:02.163" v="1421" actId="700"/>
          <ac:spMkLst>
            <pc:docMk/>
            <pc:sldMk cId="2724917174" sldId="2147470161"/>
            <ac:spMk id="9" creationId="{8C6329B8-92A7-3F62-0F04-920EA9A4F344}"/>
          </ac:spMkLst>
        </pc:spChg>
        <pc:spChg chg="del">
          <ac:chgData name="Yeriazarian, Garo" userId="e3ca50f2-6ca2-4a33-9abd-18153afdee6e" providerId="ADAL" clId="{B575BBA2-3A46-41F9-9D36-903574C13E66}" dt="2022-08-06T15:55:02.163" v="1421" actId="700"/>
          <ac:spMkLst>
            <pc:docMk/>
            <pc:sldMk cId="2724917174" sldId="2147470161"/>
            <ac:spMk id="10" creationId="{9B6A0FA9-559E-CB21-5BEB-EA4F7C06B84B}"/>
          </ac:spMkLst>
        </pc:spChg>
        <pc:spChg chg="del">
          <ac:chgData name="Yeriazarian, Garo" userId="e3ca50f2-6ca2-4a33-9abd-18153afdee6e" providerId="ADAL" clId="{B575BBA2-3A46-41F9-9D36-903574C13E66}" dt="2022-08-06T15:55:02.163" v="1421" actId="700"/>
          <ac:spMkLst>
            <pc:docMk/>
            <pc:sldMk cId="2724917174" sldId="2147470161"/>
            <ac:spMk id="11" creationId="{ED6E2A74-14B5-48E1-1C0D-DB5D181C5B60}"/>
          </ac:spMkLst>
        </pc:spChg>
        <pc:spChg chg="del">
          <ac:chgData name="Yeriazarian, Garo" userId="e3ca50f2-6ca2-4a33-9abd-18153afdee6e" providerId="ADAL" clId="{B575BBA2-3A46-41F9-9D36-903574C13E66}" dt="2022-08-06T15:55:02.163" v="1421" actId="700"/>
          <ac:spMkLst>
            <pc:docMk/>
            <pc:sldMk cId="2724917174" sldId="2147470161"/>
            <ac:spMk id="12" creationId="{2CC29B03-6979-B1A0-ADD0-77ACB9DC83E2}"/>
          </ac:spMkLst>
        </pc:spChg>
        <pc:spChg chg="del">
          <ac:chgData name="Yeriazarian, Garo" userId="e3ca50f2-6ca2-4a33-9abd-18153afdee6e" providerId="ADAL" clId="{B575BBA2-3A46-41F9-9D36-903574C13E66}" dt="2022-08-06T15:55:02.163" v="1421" actId="700"/>
          <ac:spMkLst>
            <pc:docMk/>
            <pc:sldMk cId="2724917174" sldId="2147470161"/>
            <ac:spMk id="13" creationId="{54CB8D1F-326A-F588-5533-6BCC5AEF59F4}"/>
          </ac:spMkLst>
        </pc:spChg>
        <pc:spChg chg="del">
          <ac:chgData name="Yeriazarian, Garo" userId="e3ca50f2-6ca2-4a33-9abd-18153afdee6e" providerId="ADAL" clId="{B575BBA2-3A46-41F9-9D36-903574C13E66}" dt="2022-08-06T15:55:02.163" v="1421" actId="700"/>
          <ac:spMkLst>
            <pc:docMk/>
            <pc:sldMk cId="2724917174" sldId="2147470161"/>
            <ac:spMk id="14" creationId="{A02A671E-C976-BF34-5E87-492AFD19F6CE}"/>
          </ac:spMkLst>
        </pc:spChg>
        <pc:spChg chg="del">
          <ac:chgData name="Yeriazarian, Garo" userId="e3ca50f2-6ca2-4a33-9abd-18153afdee6e" providerId="ADAL" clId="{B575BBA2-3A46-41F9-9D36-903574C13E66}" dt="2022-08-06T15:55:02.163" v="1421" actId="700"/>
          <ac:spMkLst>
            <pc:docMk/>
            <pc:sldMk cId="2724917174" sldId="2147470161"/>
            <ac:spMk id="15" creationId="{6FEC9C74-E445-4A11-9A20-95DDAE5D51CE}"/>
          </ac:spMkLst>
        </pc:spChg>
        <pc:spChg chg="del">
          <ac:chgData name="Yeriazarian, Garo" userId="e3ca50f2-6ca2-4a33-9abd-18153afdee6e" providerId="ADAL" clId="{B575BBA2-3A46-41F9-9D36-903574C13E66}" dt="2022-08-06T15:55:02.163" v="1421" actId="700"/>
          <ac:spMkLst>
            <pc:docMk/>
            <pc:sldMk cId="2724917174" sldId="2147470161"/>
            <ac:spMk id="16" creationId="{679A1A63-87D0-0FE6-1128-B2C2DFE90AC7}"/>
          </ac:spMkLst>
        </pc:spChg>
        <pc:spChg chg="del">
          <ac:chgData name="Yeriazarian, Garo" userId="e3ca50f2-6ca2-4a33-9abd-18153afdee6e" providerId="ADAL" clId="{B575BBA2-3A46-41F9-9D36-903574C13E66}" dt="2022-08-06T15:55:02.163" v="1421" actId="700"/>
          <ac:spMkLst>
            <pc:docMk/>
            <pc:sldMk cId="2724917174" sldId="2147470161"/>
            <ac:spMk id="17" creationId="{76528118-368C-2BFE-A4F8-70A98C143FEF}"/>
          </ac:spMkLst>
        </pc:spChg>
        <pc:spChg chg="del">
          <ac:chgData name="Yeriazarian, Garo" userId="e3ca50f2-6ca2-4a33-9abd-18153afdee6e" providerId="ADAL" clId="{B575BBA2-3A46-41F9-9D36-903574C13E66}" dt="2022-08-06T15:55:02.163" v="1421" actId="700"/>
          <ac:spMkLst>
            <pc:docMk/>
            <pc:sldMk cId="2724917174" sldId="2147470161"/>
            <ac:spMk id="18" creationId="{3F97F34A-46CD-2515-AA0F-9FF54B3C688A}"/>
          </ac:spMkLst>
        </pc:spChg>
        <pc:spChg chg="del">
          <ac:chgData name="Yeriazarian, Garo" userId="e3ca50f2-6ca2-4a33-9abd-18153afdee6e" providerId="ADAL" clId="{B575BBA2-3A46-41F9-9D36-903574C13E66}" dt="2022-08-06T15:55:02.163" v="1421" actId="700"/>
          <ac:spMkLst>
            <pc:docMk/>
            <pc:sldMk cId="2724917174" sldId="2147470161"/>
            <ac:spMk id="19" creationId="{F48F679F-AE84-F484-352E-0E88A4A74DB0}"/>
          </ac:spMkLst>
        </pc:spChg>
        <pc:spChg chg="del">
          <ac:chgData name="Yeriazarian, Garo" userId="e3ca50f2-6ca2-4a33-9abd-18153afdee6e" providerId="ADAL" clId="{B575BBA2-3A46-41F9-9D36-903574C13E66}" dt="2022-08-06T15:55:02.163" v="1421" actId="700"/>
          <ac:spMkLst>
            <pc:docMk/>
            <pc:sldMk cId="2724917174" sldId="2147470161"/>
            <ac:spMk id="20" creationId="{C67346DC-7C39-A5E2-5FAB-DC181FFD1A85}"/>
          </ac:spMkLst>
        </pc:spChg>
        <pc:spChg chg="del">
          <ac:chgData name="Yeriazarian, Garo" userId="e3ca50f2-6ca2-4a33-9abd-18153afdee6e" providerId="ADAL" clId="{B575BBA2-3A46-41F9-9D36-903574C13E66}" dt="2022-08-06T15:55:02.163" v="1421" actId="700"/>
          <ac:spMkLst>
            <pc:docMk/>
            <pc:sldMk cId="2724917174" sldId="2147470161"/>
            <ac:spMk id="21" creationId="{37DA4545-AB1E-AE4B-F7DE-F38A21335600}"/>
          </ac:spMkLst>
        </pc:spChg>
        <pc:spChg chg="del">
          <ac:chgData name="Yeriazarian, Garo" userId="e3ca50f2-6ca2-4a33-9abd-18153afdee6e" providerId="ADAL" clId="{B575BBA2-3A46-41F9-9D36-903574C13E66}" dt="2022-08-06T15:55:02.163" v="1421" actId="700"/>
          <ac:spMkLst>
            <pc:docMk/>
            <pc:sldMk cId="2724917174" sldId="2147470161"/>
            <ac:spMk id="22" creationId="{8E3E6AC7-74B7-01F8-75AD-6256D9E21B47}"/>
          </ac:spMkLst>
        </pc:spChg>
        <pc:spChg chg="del">
          <ac:chgData name="Yeriazarian, Garo" userId="e3ca50f2-6ca2-4a33-9abd-18153afdee6e" providerId="ADAL" clId="{B575BBA2-3A46-41F9-9D36-903574C13E66}" dt="2022-08-06T15:55:02.163" v="1421" actId="700"/>
          <ac:spMkLst>
            <pc:docMk/>
            <pc:sldMk cId="2724917174" sldId="2147470161"/>
            <ac:spMk id="23" creationId="{A3F0A1F3-E064-0283-30FA-5B1806AB8D60}"/>
          </ac:spMkLst>
        </pc:spChg>
        <pc:spChg chg="del">
          <ac:chgData name="Yeriazarian, Garo" userId="e3ca50f2-6ca2-4a33-9abd-18153afdee6e" providerId="ADAL" clId="{B575BBA2-3A46-41F9-9D36-903574C13E66}" dt="2022-08-06T15:55:02.163" v="1421" actId="700"/>
          <ac:spMkLst>
            <pc:docMk/>
            <pc:sldMk cId="2724917174" sldId="2147470161"/>
            <ac:spMk id="24" creationId="{7935C72E-1B3D-F773-F57A-C072A3320E56}"/>
          </ac:spMkLst>
        </pc:spChg>
        <pc:spChg chg="del">
          <ac:chgData name="Yeriazarian, Garo" userId="e3ca50f2-6ca2-4a33-9abd-18153afdee6e" providerId="ADAL" clId="{B575BBA2-3A46-41F9-9D36-903574C13E66}" dt="2022-08-06T15:55:02.163" v="1421" actId="700"/>
          <ac:spMkLst>
            <pc:docMk/>
            <pc:sldMk cId="2724917174" sldId="2147470161"/>
            <ac:spMk id="25" creationId="{C938E0B4-B8DD-FAE4-CE15-D234E7331907}"/>
          </ac:spMkLst>
        </pc:spChg>
        <pc:spChg chg="del">
          <ac:chgData name="Yeriazarian, Garo" userId="e3ca50f2-6ca2-4a33-9abd-18153afdee6e" providerId="ADAL" clId="{B575BBA2-3A46-41F9-9D36-903574C13E66}" dt="2022-08-06T15:55:02.163" v="1421" actId="700"/>
          <ac:spMkLst>
            <pc:docMk/>
            <pc:sldMk cId="2724917174" sldId="2147470161"/>
            <ac:spMk id="26" creationId="{5FCC5889-E34E-BA3F-F505-73596FEE35A9}"/>
          </ac:spMkLst>
        </pc:spChg>
        <pc:spChg chg="del">
          <ac:chgData name="Yeriazarian, Garo" userId="e3ca50f2-6ca2-4a33-9abd-18153afdee6e" providerId="ADAL" clId="{B575BBA2-3A46-41F9-9D36-903574C13E66}" dt="2022-08-06T15:55:02.163" v="1421" actId="700"/>
          <ac:spMkLst>
            <pc:docMk/>
            <pc:sldMk cId="2724917174" sldId="2147470161"/>
            <ac:spMk id="27" creationId="{1C093292-EB1B-121A-FB1C-481C773D347B}"/>
          </ac:spMkLst>
        </pc:spChg>
        <pc:spChg chg="del">
          <ac:chgData name="Yeriazarian, Garo" userId="e3ca50f2-6ca2-4a33-9abd-18153afdee6e" providerId="ADAL" clId="{B575BBA2-3A46-41F9-9D36-903574C13E66}" dt="2022-08-06T15:55:02.163" v="1421" actId="700"/>
          <ac:spMkLst>
            <pc:docMk/>
            <pc:sldMk cId="2724917174" sldId="2147470161"/>
            <ac:spMk id="28" creationId="{DDD3818E-5DC7-3F07-1F76-8ACAA03014DE}"/>
          </ac:spMkLst>
        </pc:spChg>
        <pc:spChg chg="del">
          <ac:chgData name="Yeriazarian, Garo" userId="e3ca50f2-6ca2-4a33-9abd-18153afdee6e" providerId="ADAL" clId="{B575BBA2-3A46-41F9-9D36-903574C13E66}" dt="2022-08-06T15:55:02.163" v="1421" actId="700"/>
          <ac:spMkLst>
            <pc:docMk/>
            <pc:sldMk cId="2724917174" sldId="2147470161"/>
            <ac:spMk id="29" creationId="{65EE40D1-C190-8902-B652-16B22C96735D}"/>
          </ac:spMkLst>
        </pc:spChg>
        <pc:spChg chg="del">
          <ac:chgData name="Yeriazarian, Garo" userId="e3ca50f2-6ca2-4a33-9abd-18153afdee6e" providerId="ADAL" clId="{B575BBA2-3A46-41F9-9D36-903574C13E66}" dt="2022-08-06T15:55:02.163" v="1421" actId="700"/>
          <ac:spMkLst>
            <pc:docMk/>
            <pc:sldMk cId="2724917174" sldId="2147470161"/>
            <ac:spMk id="30" creationId="{FCC75F9D-2BDA-717B-206C-43E15D3136D1}"/>
          </ac:spMkLst>
        </pc:spChg>
        <pc:spChg chg="del">
          <ac:chgData name="Yeriazarian, Garo" userId="e3ca50f2-6ca2-4a33-9abd-18153afdee6e" providerId="ADAL" clId="{B575BBA2-3A46-41F9-9D36-903574C13E66}" dt="2022-08-06T15:55:02.163" v="1421" actId="700"/>
          <ac:spMkLst>
            <pc:docMk/>
            <pc:sldMk cId="2724917174" sldId="2147470161"/>
            <ac:spMk id="31" creationId="{1375DAB1-C018-91C0-8328-6EC51F316814}"/>
          </ac:spMkLst>
        </pc:spChg>
        <pc:spChg chg="del">
          <ac:chgData name="Yeriazarian, Garo" userId="e3ca50f2-6ca2-4a33-9abd-18153afdee6e" providerId="ADAL" clId="{B575BBA2-3A46-41F9-9D36-903574C13E66}" dt="2022-08-06T15:55:02.163" v="1421" actId="700"/>
          <ac:spMkLst>
            <pc:docMk/>
            <pc:sldMk cId="2724917174" sldId="2147470161"/>
            <ac:spMk id="32" creationId="{2B79EA0F-207A-A832-9587-245BBA94B17D}"/>
          </ac:spMkLst>
        </pc:spChg>
        <pc:spChg chg="del">
          <ac:chgData name="Yeriazarian, Garo" userId="e3ca50f2-6ca2-4a33-9abd-18153afdee6e" providerId="ADAL" clId="{B575BBA2-3A46-41F9-9D36-903574C13E66}" dt="2022-08-06T15:55:02.163" v="1421" actId="700"/>
          <ac:spMkLst>
            <pc:docMk/>
            <pc:sldMk cId="2724917174" sldId="2147470161"/>
            <ac:spMk id="33" creationId="{0044CC75-2CD9-299A-0953-91F2721BAB67}"/>
          </ac:spMkLst>
        </pc:spChg>
        <pc:spChg chg="del">
          <ac:chgData name="Yeriazarian, Garo" userId="e3ca50f2-6ca2-4a33-9abd-18153afdee6e" providerId="ADAL" clId="{B575BBA2-3A46-41F9-9D36-903574C13E66}" dt="2022-08-06T15:55:02.163" v="1421" actId="700"/>
          <ac:spMkLst>
            <pc:docMk/>
            <pc:sldMk cId="2724917174" sldId="2147470161"/>
            <ac:spMk id="34" creationId="{9BF8F3DB-0ACB-BF3E-0E6F-91AD9C8F040B}"/>
          </ac:spMkLst>
        </pc:spChg>
        <pc:spChg chg="del">
          <ac:chgData name="Yeriazarian, Garo" userId="e3ca50f2-6ca2-4a33-9abd-18153afdee6e" providerId="ADAL" clId="{B575BBA2-3A46-41F9-9D36-903574C13E66}" dt="2022-08-06T15:55:02.163" v="1421" actId="700"/>
          <ac:spMkLst>
            <pc:docMk/>
            <pc:sldMk cId="2724917174" sldId="2147470161"/>
            <ac:spMk id="35" creationId="{6F3CD6B6-A7AD-76E7-6B53-7A92A44626B7}"/>
          </ac:spMkLst>
        </pc:spChg>
        <pc:spChg chg="add mod ord">
          <ac:chgData name="Yeriazarian, Garo" userId="e3ca50f2-6ca2-4a33-9abd-18153afdee6e" providerId="ADAL" clId="{B575BBA2-3A46-41F9-9D36-903574C13E66}" dt="2022-08-06T15:55:12.576" v="1460" actId="20577"/>
          <ac:spMkLst>
            <pc:docMk/>
            <pc:sldMk cId="2724917174" sldId="2147470161"/>
            <ac:spMk id="36" creationId="{A72DA9B4-E0AD-D496-E706-651BAFDF5288}"/>
          </ac:spMkLst>
        </pc:spChg>
        <pc:spChg chg="add del mod ord">
          <ac:chgData name="Yeriazarian, Garo" userId="e3ca50f2-6ca2-4a33-9abd-18153afdee6e" providerId="ADAL" clId="{B575BBA2-3A46-41F9-9D36-903574C13E66}" dt="2022-08-06T15:57:35.960" v="1461" actId="1032"/>
          <ac:spMkLst>
            <pc:docMk/>
            <pc:sldMk cId="2724917174" sldId="2147470161"/>
            <ac:spMk id="37" creationId="{A6D24DD6-9220-D0AA-5479-A75EC7B6F1A2}"/>
          </ac:spMkLst>
        </pc:spChg>
        <pc:graphicFrameChg chg="add mod modGraphic">
          <ac:chgData name="Yeriazarian, Garo" userId="e3ca50f2-6ca2-4a33-9abd-18153afdee6e" providerId="ADAL" clId="{B575BBA2-3A46-41F9-9D36-903574C13E66}" dt="2022-08-06T16:04:51.900" v="1715" actId="20577"/>
          <ac:graphicFrameMkLst>
            <pc:docMk/>
            <pc:sldMk cId="2724917174" sldId="2147470161"/>
            <ac:graphicFrameMk id="40" creationId="{E8D6C224-D3C5-78A3-917A-60D2354D34BB}"/>
          </ac:graphicFrameMkLst>
        </pc:graphicFrameChg>
      </pc:sldChg>
      <pc:sldChg chg="delSp modSp new mod ord chgLayout">
        <pc:chgData name="Yeriazarian, Garo" userId="e3ca50f2-6ca2-4a33-9abd-18153afdee6e" providerId="ADAL" clId="{B575BBA2-3A46-41F9-9D36-903574C13E66}" dt="2022-08-06T16:00:52.627" v="1682" actId="255"/>
        <pc:sldMkLst>
          <pc:docMk/>
          <pc:sldMk cId="3211435052" sldId="2147470162"/>
        </pc:sldMkLst>
        <pc:spChg chg="mod ord">
          <ac:chgData name="Yeriazarian, Garo" userId="e3ca50f2-6ca2-4a33-9abd-18153afdee6e" providerId="ADAL" clId="{B575BBA2-3A46-41F9-9D36-903574C13E66}" dt="2022-08-06T16:00:52.627" v="1682" actId="255"/>
          <ac:spMkLst>
            <pc:docMk/>
            <pc:sldMk cId="3211435052" sldId="2147470162"/>
            <ac:spMk id="2" creationId="{4246B2C0-206B-1CF1-FF4C-8CC8D8EC67F3}"/>
          </ac:spMkLst>
        </pc:spChg>
        <pc:spChg chg="del">
          <ac:chgData name="Yeriazarian, Garo" userId="e3ca50f2-6ca2-4a33-9abd-18153afdee6e" providerId="ADAL" clId="{B575BBA2-3A46-41F9-9D36-903574C13E66}" dt="2022-08-06T16:00:19.144" v="1657" actId="700"/>
          <ac:spMkLst>
            <pc:docMk/>
            <pc:sldMk cId="3211435052" sldId="2147470162"/>
            <ac:spMk id="3" creationId="{802221A6-EEF1-0C07-1F3C-38ACDF8FEC86}"/>
          </ac:spMkLst>
        </pc:spChg>
      </pc:sldChg>
      <pc:sldChg chg="modSp new mod">
        <pc:chgData name="Yeriazarian, Garo" userId="e3ca50f2-6ca2-4a33-9abd-18153afdee6e" providerId="ADAL" clId="{B575BBA2-3A46-41F9-9D36-903574C13E66}" dt="2022-08-06T16:06:04.212" v="1789" actId="255"/>
        <pc:sldMkLst>
          <pc:docMk/>
          <pc:sldMk cId="1869884476" sldId="2147470163"/>
        </pc:sldMkLst>
        <pc:spChg chg="mod">
          <ac:chgData name="Yeriazarian, Garo" userId="e3ca50f2-6ca2-4a33-9abd-18153afdee6e" providerId="ADAL" clId="{B575BBA2-3A46-41F9-9D36-903574C13E66}" dt="2022-08-06T16:06:04.212" v="1789" actId="255"/>
          <ac:spMkLst>
            <pc:docMk/>
            <pc:sldMk cId="1869884476" sldId="2147470163"/>
            <ac:spMk id="2" creationId="{BE1E09EE-148A-8101-216C-67CEE7F53F0A}"/>
          </ac:spMkLst>
        </pc:spChg>
      </pc:sldChg>
      <pc:sldChg chg="new del">
        <pc:chgData name="Yeriazarian, Garo" userId="e3ca50f2-6ca2-4a33-9abd-18153afdee6e" providerId="ADAL" clId="{B575BBA2-3A46-41F9-9D36-903574C13E66}" dt="2022-08-06T16:07:15.004" v="1791" actId="2696"/>
        <pc:sldMkLst>
          <pc:docMk/>
          <pc:sldMk cId="449814561" sldId="2147470164"/>
        </pc:sldMkLst>
      </pc:sldChg>
      <pc:sldChg chg="modSp add mod ord">
        <pc:chgData name="Yeriazarian, Garo" userId="e3ca50f2-6ca2-4a33-9abd-18153afdee6e" providerId="ADAL" clId="{B575BBA2-3A46-41F9-9D36-903574C13E66}" dt="2022-08-07T18:39:26.663" v="3828" actId="20577"/>
        <pc:sldMkLst>
          <pc:docMk/>
          <pc:sldMk cId="1621543584" sldId="2147470164"/>
        </pc:sldMkLst>
        <pc:spChg chg="mod">
          <ac:chgData name="Yeriazarian, Garo" userId="e3ca50f2-6ca2-4a33-9abd-18153afdee6e" providerId="ADAL" clId="{B575BBA2-3A46-41F9-9D36-903574C13E66}" dt="2022-08-07T18:39:26.663" v="3828" actId="20577"/>
          <ac:spMkLst>
            <pc:docMk/>
            <pc:sldMk cId="1621543584" sldId="2147470164"/>
            <ac:spMk id="2" creationId="{BE1E09EE-148A-8101-216C-67CEE7F53F0A}"/>
          </ac:spMkLst>
        </pc:spChg>
      </pc:sldChg>
      <pc:sldChg chg="new del">
        <pc:chgData name="Yeriazarian, Garo" userId="e3ca50f2-6ca2-4a33-9abd-18153afdee6e" providerId="ADAL" clId="{B575BBA2-3A46-41F9-9D36-903574C13E66}" dt="2022-08-06T16:07:32.892" v="1793" actId="47"/>
        <pc:sldMkLst>
          <pc:docMk/>
          <pc:sldMk cId="1950960412" sldId="2147470164"/>
        </pc:sldMkLst>
      </pc:sldChg>
      <pc:sldChg chg="modSp new mod modNotesTx">
        <pc:chgData name="Yeriazarian, Garo" userId="e3ca50f2-6ca2-4a33-9abd-18153afdee6e" providerId="ADAL" clId="{B575BBA2-3A46-41F9-9D36-903574C13E66}" dt="2022-08-07T18:39:37.095" v="3833" actId="20577"/>
        <pc:sldMkLst>
          <pc:docMk/>
          <pc:sldMk cId="4230713254" sldId="2147470165"/>
        </pc:sldMkLst>
        <pc:spChg chg="mod">
          <ac:chgData name="Yeriazarian, Garo" userId="e3ca50f2-6ca2-4a33-9abd-18153afdee6e" providerId="ADAL" clId="{B575BBA2-3A46-41F9-9D36-903574C13E66}" dt="2022-08-07T18:39:37.095" v="3833" actId="20577"/>
          <ac:spMkLst>
            <pc:docMk/>
            <pc:sldMk cId="4230713254" sldId="2147470165"/>
            <ac:spMk id="2" creationId="{AF5FCA1C-AA2A-6676-40DE-D554A7DEF433}"/>
          </ac:spMkLst>
        </pc:spChg>
      </pc:sldChg>
      <pc:sldChg chg="addSp delSp modSp new del mod chgLayout">
        <pc:chgData name="Yeriazarian, Garo" userId="e3ca50f2-6ca2-4a33-9abd-18153afdee6e" providerId="ADAL" clId="{B575BBA2-3A46-41F9-9D36-903574C13E66}" dt="2022-08-07T01:15:35.419" v="2394" actId="2696"/>
        <pc:sldMkLst>
          <pc:docMk/>
          <pc:sldMk cId="3744551956" sldId="2147470166"/>
        </pc:sldMkLst>
        <pc:spChg chg="del">
          <ac:chgData name="Yeriazarian, Garo" userId="e3ca50f2-6ca2-4a33-9abd-18153afdee6e" providerId="ADAL" clId="{B575BBA2-3A46-41F9-9D36-903574C13E66}" dt="2022-08-06T16:20:02.140" v="2064" actId="700"/>
          <ac:spMkLst>
            <pc:docMk/>
            <pc:sldMk cId="3744551956" sldId="2147470166"/>
            <ac:spMk id="2" creationId="{FD85EFD8-614D-A666-A348-D23396031385}"/>
          </ac:spMkLst>
        </pc:spChg>
        <pc:spChg chg="mod ord">
          <ac:chgData name="Yeriazarian, Garo" userId="e3ca50f2-6ca2-4a33-9abd-18153afdee6e" providerId="ADAL" clId="{B575BBA2-3A46-41F9-9D36-903574C13E66}" dt="2022-08-06T16:20:02.140" v="2064" actId="700"/>
          <ac:spMkLst>
            <pc:docMk/>
            <pc:sldMk cId="3744551956" sldId="2147470166"/>
            <ac:spMk id="3" creationId="{D1A6F74F-2036-DE19-C3CB-61D73A12C381}"/>
          </ac:spMkLst>
        </pc:spChg>
        <pc:spChg chg="add mod ord">
          <ac:chgData name="Yeriazarian, Garo" userId="e3ca50f2-6ca2-4a33-9abd-18153afdee6e" providerId="ADAL" clId="{B575BBA2-3A46-41F9-9D36-903574C13E66}" dt="2022-08-06T16:20:02.140" v="2064" actId="700"/>
          <ac:spMkLst>
            <pc:docMk/>
            <pc:sldMk cId="3744551956" sldId="2147470166"/>
            <ac:spMk id="4" creationId="{74C3995B-8C23-7054-84DC-ED13C2CF9F90}"/>
          </ac:spMkLst>
        </pc:spChg>
        <pc:spChg chg="add mod ord">
          <ac:chgData name="Yeriazarian, Garo" userId="e3ca50f2-6ca2-4a33-9abd-18153afdee6e" providerId="ADAL" clId="{B575BBA2-3A46-41F9-9D36-903574C13E66}" dt="2022-08-07T01:15:05.721" v="2307" actId="20577"/>
          <ac:spMkLst>
            <pc:docMk/>
            <pc:sldMk cId="3744551956" sldId="2147470166"/>
            <ac:spMk id="5" creationId="{89D853F7-2A4B-73E8-E866-E8CC6D9C77D9}"/>
          </ac:spMkLst>
        </pc:spChg>
        <pc:spChg chg="add mod ord">
          <ac:chgData name="Yeriazarian, Garo" userId="e3ca50f2-6ca2-4a33-9abd-18153afdee6e" providerId="ADAL" clId="{B575BBA2-3A46-41F9-9D36-903574C13E66}" dt="2022-08-07T01:15:20.228" v="2393" actId="20577"/>
          <ac:spMkLst>
            <pc:docMk/>
            <pc:sldMk cId="3744551956" sldId="2147470166"/>
            <ac:spMk id="6" creationId="{50CCE513-DE63-BFC0-AE97-05E84A676E8F}"/>
          </ac:spMkLst>
        </pc:spChg>
        <pc:spChg chg="add mod ord">
          <ac:chgData name="Yeriazarian, Garo" userId="e3ca50f2-6ca2-4a33-9abd-18153afdee6e" providerId="ADAL" clId="{B575BBA2-3A46-41F9-9D36-903574C13E66}" dt="2022-08-06T16:20:02.140" v="2064" actId="700"/>
          <ac:spMkLst>
            <pc:docMk/>
            <pc:sldMk cId="3744551956" sldId="2147470166"/>
            <ac:spMk id="7" creationId="{4413E7F9-A2C9-6E96-B73F-2D7A3C91C66B}"/>
          </ac:spMkLst>
        </pc:spChg>
        <pc:spChg chg="add mod ord">
          <ac:chgData name="Yeriazarian, Garo" userId="e3ca50f2-6ca2-4a33-9abd-18153afdee6e" providerId="ADAL" clId="{B575BBA2-3A46-41F9-9D36-903574C13E66}" dt="2022-08-06T16:20:02.140" v="2064" actId="700"/>
          <ac:spMkLst>
            <pc:docMk/>
            <pc:sldMk cId="3744551956" sldId="2147470166"/>
            <ac:spMk id="8" creationId="{656414BD-78F7-A442-F799-45A9E6715D9D}"/>
          </ac:spMkLst>
        </pc:spChg>
        <pc:spChg chg="add mod ord">
          <ac:chgData name="Yeriazarian, Garo" userId="e3ca50f2-6ca2-4a33-9abd-18153afdee6e" providerId="ADAL" clId="{B575BBA2-3A46-41F9-9D36-903574C13E66}" dt="2022-08-06T16:20:02.140" v="2064" actId="700"/>
          <ac:spMkLst>
            <pc:docMk/>
            <pc:sldMk cId="3744551956" sldId="2147470166"/>
            <ac:spMk id="9" creationId="{BE7D5037-E8A8-B575-CC31-C92D48C7C1FB}"/>
          </ac:spMkLst>
        </pc:spChg>
        <pc:spChg chg="add mod ord">
          <ac:chgData name="Yeriazarian, Garo" userId="e3ca50f2-6ca2-4a33-9abd-18153afdee6e" providerId="ADAL" clId="{B575BBA2-3A46-41F9-9D36-903574C13E66}" dt="2022-08-06T16:20:02.140" v="2064" actId="700"/>
          <ac:spMkLst>
            <pc:docMk/>
            <pc:sldMk cId="3744551956" sldId="2147470166"/>
            <ac:spMk id="10" creationId="{7C8CFACC-1EBD-B418-6AB4-CACBDDEA589C}"/>
          </ac:spMkLst>
        </pc:spChg>
        <pc:spChg chg="add mod ord">
          <ac:chgData name="Yeriazarian, Garo" userId="e3ca50f2-6ca2-4a33-9abd-18153afdee6e" providerId="ADAL" clId="{B575BBA2-3A46-41F9-9D36-903574C13E66}" dt="2022-08-06T16:20:02.140" v="2064" actId="700"/>
          <ac:spMkLst>
            <pc:docMk/>
            <pc:sldMk cId="3744551956" sldId="2147470166"/>
            <ac:spMk id="11" creationId="{439E03D8-C572-6A43-FF34-F1F35D426032}"/>
          </ac:spMkLst>
        </pc:spChg>
        <pc:spChg chg="add mod ord">
          <ac:chgData name="Yeriazarian, Garo" userId="e3ca50f2-6ca2-4a33-9abd-18153afdee6e" providerId="ADAL" clId="{B575BBA2-3A46-41F9-9D36-903574C13E66}" dt="2022-08-07T01:14:32.779" v="2252" actId="20577"/>
          <ac:spMkLst>
            <pc:docMk/>
            <pc:sldMk cId="3744551956" sldId="2147470166"/>
            <ac:spMk id="12" creationId="{E2F39CDA-1106-A60F-9339-81D696623077}"/>
          </ac:spMkLst>
        </pc:spChg>
        <pc:spChg chg="add mod ord">
          <ac:chgData name="Yeriazarian, Garo" userId="e3ca50f2-6ca2-4a33-9abd-18153afdee6e" providerId="ADAL" clId="{B575BBA2-3A46-41F9-9D36-903574C13E66}" dt="2022-08-07T01:14:42.939" v="2306" actId="20577"/>
          <ac:spMkLst>
            <pc:docMk/>
            <pc:sldMk cId="3744551956" sldId="2147470166"/>
            <ac:spMk id="13" creationId="{7A721695-29B5-D5F4-D5D3-B19E16C67086}"/>
          </ac:spMkLst>
        </pc:spChg>
        <pc:spChg chg="add mod ord">
          <ac:chgData name="Yeriazarian, Garo" userId="e3ca50f2-6ca2-4a33-9abd-18153afdee6e" providerId="ADAL" clId="{B575BBA2-3A46-41F9-9D36-903574C13E66}" dt="2022-08-06T16:21:16.849" v="2191" actId="20577"/>
          <ac:spMkLst>
            <pc:docMk/>
            <pc:sldMk cId="3744551956" sldId="2147470166"/>
            <ac:spMk id="14" creationId="{C7982642-DC1A-36CA-8869-4DDB44848362}"/>
          </ac:spMkLst>
        </pc:spChg>
      </pc:sldChg>
      <pc:sldChg chg="addSp delSp modSp new mod modClrScheme chgLayout">
        <pc:chgData name="Yeriazarian, Garo" userId="e3ca50f2-6ca2-4a33-9abd-18153afdee6e" providerId="ADAL" clId="{B575BBA2-3A46-41F9-9D36-903574C13E66}" dt="2022-08-06T20:53:58.067" v="2231" actId="403"/>
        <pc:sldMkLst>
          <pc:docMk/>
          <pc:sldMk cId="216303029" sldId="2147470167"/>
        </pc:sldMkLst>
        <pc:spChg chg="add del mod ord">
          <ac:chgData name="Yeriazarian, Garo" userId="e3ca50f2-6ca2-4a33-9abd-18153afdee6e" providerId="ADAL" clId="{B575BBA2-3A46-41F9-9D36-903574C13E66}" dt="2022-08-06T20:50:55.137" v="2195" actId="478"/>
          <ac:spMkLst>
            <pc:docMk/>
            <pc:sldMk cId="216303029" sldId="2147470167"/>
            <ac:spMk id="2" creationId="{0EDD6C5B-6F6C-19F1-132C-DB25EF95EBFB}"/>
          </ac:spMkLst>
        </pc:spChg>
        <pc:spChg chg="mod ord">
          <ac:chgData name="Yeriazarian, Garo" userId="e3ca50f2-6ca2-4a33-9abd-18153afdee6e" providerId="ADAL" clId="{B575BBA2-3A46-41F9-9D36-903574C13E66}" dt="2022-08-06T20:50:49.025" v="2194" actId="700"/>
          <ac:spMkLst>
            <pc:docMk/>
            <pc:sldMk cId="216303029" sldId="2147470167"/>
            <ac:spMk id="3" creationId="{9D2E1DEF-8EF4-B2D7-D0B4-5E05BAC2AD3D}"/>
          </ac:spMkLst>
        </pc:spChg>
        <pc:spChg chg="add del mod ord">
          <ac:chgData name="Yeriazarian, Garo" userId="e3ca50f2-6ca2-4a33-9abd-18153afdee6e" providerId="ADAL" clId="{B575BBA2-3A46-41F9-9D36-903574C13E66}" dt="2022-08-06T20:50:49.025" v="2194" actId="700"/>
          <ac:spMkLst>
            <pc:docMk/>
            <pc:sldMk cId="216303029" sldId="2147470167"/>
            <ac:spMk id="4" creationId="{64423B07-0454-972E-0418-E5E8F224D2EC}"/>
          </ac:spMkLst>
        </pc:spChg>
        <pc:spChg chg="add del mod ord">
          <ac:chgData name="Yeriazarian, Garo" userId="e3ca50f2-6ca2-4a33-9abd-18153afdee6e" providerId="ADAL" clId="{B575BBA2-3A46-41F9-9D36-903574C13E66}" dt="2022-08-06T20:50:49.025" v="2194" actId="700"/>
          <ac:spMkLst>
            <pc:docMk/>
            <pc:sldMk cId="216303029" sldId="2147470167"/>
            <ac:spMk id="5" creationId="{2835288F-81A4-A6BD-A2D3-2BB5966F3396}"/>
          </ac:spMkLst>
        </pc:spChg>
        <pc:spChg chg="add del">
          <ac:chgData name="Yeriazarian, Garo" userId="e3ca50f2-6ca2-4a33-9abd-18153afdee6e" providerId="ADAL" clId="{B575BBA2-3A46-41F9-9D36-903574C13E66}" dt="2022-08-06T20:50:58.146" v="2197" actId="22"/>
          <ac:spMkLst>
            <pc:docMk/>
            <pc:sldMk cId="216303029" sldId="2147470167"/>
            <ac:spMk id="7" creationId="{26FA195B-D781-E43E-A99F-3913A6EFB4FA}"/>
          </ac:spMkLst>
        </pc:spChg>
        <pc:spChg chg="add mod ord">
          <ac:chgData name="Yeriazarian, Garo" userId="e3ca50f2-6ca2-4a33-9abd-18153afdee6e" providerId="ADAL" clId="{B575BBA2-3A46-41F9-9D36-903574C13E66}" dt="2022-08-06T20:53:58.067" v="2231" actId="403"/>
          <ac:spMkLst>
            <pc:docMk/>
            <pc:sldMk cId="216303029" sldId="2147470167"/>
            <ac:spMk id="9" creationId="{214B0848-9E8F-AD4D-1AD4-3E2AF919C0FB}"/>
          </ac:spMkLst>
        </pc:spChg>
        <pc:picChg chg="add mod">
          <ac:chgData name="Yeriazarian, Garo" userId="e3ca50f2-6ca2-4a33-9abd-18153afdee6e" providerId="ADAL" clId="{B575BBA2-3A46-41F9-9D36-903574C13E66}" dt="2022-08-06T20:52:35.302" v="2223" actId="166"/>
          <ac:picMkLst>
            <pc:docMk/>
            <pc:sldMk cId="216303029" sldId="2147470167"/>
            <ac:picMk id="1026" creationId="{C20C3BCB-25D9-8A1F-446F-85B8D90E9CA6}"/>
          </ac:picMkLst>
        </pc:picChg>
      </pc:sldChg>
      <pc:sldChg chg="addSp delSp modSp new del mod ord modClrScheme chgLayout">
        <pc:chgData name="Yeriazarian, Garo" userId="e3ca50f2-6ca2-4a33-9abd-18153afdee6e" providerId="ADAL" clId="{B575BBA2-3A46-41F9-9D36-903574C13E66}" dt="2022-08-07T03:41:20.240" v="2582" actId="47"/>
        <pc:sldMkLst>
          <pc:docMk/>
          <pc:sldMk cId="15236531" sldId="2147470168"/>
        </pc:sldMkLst>
        <pc:spChg chg="del mod ord">
          <ac:chgData name="Yeriazarian, Garo" userId="e3ca50f2-6ca2-4a33-9abd-18153afdee6e" providerId="ADAL" clId="{B575BBA2-3A46-41F9-9D36-903574C13E66}" dt="2022-08-07T03:41:09.441" v="2580" actId="700"/>
          <ac:spMkLst>
            <pc:docMk/>
            <pc:sldMk cId="15236531" sldId="2147470168"/>
            <ac:spMk id="2" creationId="{4EE8DDAE-3B9B-0CA8-FFE6-2661A650A0EA}"/>
          </ac:spMkLst>
        </pc:spChg>
        <pc:spChg chg="mod ord">
          <ac:chgData name="Yeriazarian, Garo" userId="e3ca50f2-6ca2-4a33-9abd-18153afdee6e" providerId="ADAL" clId="{B575BBA2-3A46-41F9-9D36-903574C13E66}" dt="2022-08-07T03:41:09.441" v="2580" actId="700"/>
          <ac:spMkLst>
            <pc:docMk/>
            <pc:sldMk cId="15236531" sldId="2147470168"/>
            <ac:spMk id="3" creationId="{F7D1AD86-02F8-53D7-40A6-505C15704D34}"/>
          </ac:spMkLst>
        </pc:spChg>
        <pc:spChg chg="add mod ord">
          <ac:chgData name="Yeriazarian, Garo" userId="e3ca50f2-6ca2-4a33-9abd-18153afdee6e" providerId="ADAL" clId="{B575BBA2-3A46-41F9-9D36-903574C13E66}" dt="2022-08-07T03:41:09.441" v="2580" actId="700"/>
          <ac:spMkLst>
            <pc:docMk/>
            <pc:sldMk cId="15236531" sldId="2147470168"/>
            <ac:spMk id="4" creationId="{4C79647A-704C-3DF4-8A31-06E1110C010E}"/>
          </ac:spMkLst>
        </pc:spChg>
        <pc:spChg chg="add mod ord">
          <ac:chgData name="Yeriazarian, Garo" userId="e3ca50f2-6ca2-4a33-9abd-18153afdee6e" providerId="ADAL" clId="{B575BBA2-3A46-41F9-9D36-903574C13E66}" dt="2022-08-07T03:41:09.441" v="2580" actId="700"/>
          <ac:spMkLst>
            <pc:docMk/>
            <pc:sldMk cId="15236531" sldId="2147470168"/>
            <ac:spMk id="5" creationId="{5305ED34-21C1-4AEE-3580-40B5A5A91E62}"/>
          </ac:spMkLst>
        </pc:spChg>
        <pc:spChg chg="add mod ord">
          <ac:chgData name="Yeriazarian, Garo" userId="e3ca50f2-6ca2-4a33-9abd-18153afdee6e" providerId="ADAL" clId="{B575BBA2-3A46-41F9-9D36-903574C13E66}" dt="2022-08-07T03:41:09.441" v="2580" actId="700"/>
          <ac:spMkLst>
            <pc:docMk/>
            <pc:sldMk cId="15236531" sldId="2147470168"/>
            <ac:spMk id="6" creationId="{18E8E57D-CFE0-D104-50ED-CC07752A5FBE}"/>
          </ac:spMkLst>
        </pc:spChg>
      </pc:sldChg>
      <pc:sldChg chg="addSp delSp modSp new mod ord modClrScheme chgLayout">
        <pc:chgData name="Yeriazarian, Garo" userId="e3ca50f2-6ca2-4a33-9abd-18153afdee6e" providerId="ADAL" clId="{B575BBA2-3A46-41F9-9D36-903574C13E66}" dt="2022-08-07T02:10:59.003" v="2518" actId="1076"/>
        <pc:sldMkLst>
          <pc:docMk/>
          <pc:sldMk cId="3654882292" sldId="2147470169"/>
        </pc:sldMkLst>
        <pc:spChg chg="del mod ord">
          <ac:chgData name="Yeriazarian, Garo" userId="e3ca50f2-6ca2-4a33-9abd-18153afdee6e" providerId="ADAL" clId="{B575BBA2-3A46-41F9-9D36-903574C13E66}" dt="2022-08-07T01:17:43.972" v="2400" actId="700"/>
          <ac:spMkLst>
            <pc:docMk/>
            <pc:sldMk cId="3654882292" sldId="2147470169"/>
            <ac:spMk id="2" creationId="{528AFC5E-9945-1C71-7B3D-F9865BD92565}"/>
          </ac:spMkLst>
        </pc:spChg>
        <pc:spChg chg="mod ord">
          <ac:chgData name="Yeriazarian, Garo" userId="e3ca50f2-6ca2-4a33-9abd-18153afdee6e" providerId="ADAL" clId="{B575BBA2-3A46-41F9-9D36-903574C13E66}" dt="2022-08-07T01:17:43.972" v="2400" actId="700"/>
          <ac:spMkLst>
            <pc:docMk/>
            <pc:sldMk cId="3654882292" sldId="2147470169"/>
            <ac:spMk id="3" creationId="{8A0B460F-B3F9-0250-4D93-DF22EC074911}"/>
          </ac:spMkLst>
        </pc:spChg>
        <pc:spChg chg="add mod ord">
          <ac:chgData name="Yeriazarian, Garo" userId="e3ca50f2-6ca2-4a33-9abd-18153afdee6e" providerId="ADAL" clId="{B575BBA2-3A46-41F9-9D36-903574C13E66}" dt="2022-08-07T01:17:58.948" v="2445" actId="20577"/>
          <ac:spMkLst>
            <pc:docMk/>
            <pc:sldMk cId="3654882292" sldId="2147470169"/>
            <ac:spMk id="4" creationId="{578AC141-EAAD-4D63-C181-3DE8A9D9621D}"/>
          </ac:spMkLst>
        </pc:spChg>
        <pc:spChg chg="add del mod ord">
          <ac:chgData name="Yeriazarian, Garo" userId="e3ca50f2-6ca2-4a33-9abd-18153afdee6e" providerId="ADAL" clId="{B575BBA2-3A46-41F9-9D36-903574C13E66}" dt="2022-08-07T01:27:30.783" v="2488" actId="478"/>
          <ac:spMkLst>
            <pc:docMk/>
            <pc:sldMk cId="3654882292" sldId="2147470169"/>
            <ac:spMk id="5" creationId="{DF6A5CFA-5790-3FC3-20A4-FB5F3E6424DA}"/>
          </ac:spMkLst>
        </pc:spChg>
        <pc:spChg chg="add mod ord">
          <ac:chgData name="Yeriazarian, Garo" userId="e3ca50f2-6ca2-4a33-9abd-18153afdee6e" providerId="ADAL" clId="{B575BBA2-3A46-41F9-9D36-903574C13E66}" dt="2022-08-07T01:18:06.452" v="2474" actId="20577"/>
          <ac:spMkLst>
            <pc:docMk/>
            <pc:sldMk cId="3654882292" sldId="2147470169"/>
            <ac:spMk id="6" creationId="{2186E363-D5BC-58D7-7D74-3DC3E1C09EFC}"/>
          </ac:spMkLst>
        </pc:spChg>
        <pc:picChg chg="add mod">
          <ac:chgData name="Yeriazarian, Garo" userId="e3ca50f2-6ca2-4a33-9abd-18153afdee6e" providerId="ADAL" clId="{B575BBA2-3A46-41F9-9D36-903574C13E66}" dt="2022-08-07T01:30:25.773" v="2514" actId="1076"/>
          <ac:picMkLst>
            <pc:docMk/>
            <pc:sldMk cId="3654882292" sldId="2147470169"/>
            <ac:picMk id="1026" creationId="{0B524D62-F097-006A-9029-1FA464455D99}"/>
          </ac:picMkLst>
        </pc:picChg>
        <pc:picChg chg="add mod">
          <ac:chgData name="Yeriazarian, Garo" userId="e3ca50f2-6ca2-4a33-9abd-18153afdee6e" providerId="ADAL" clId="{B575BBA2-3A46-41F9-9D36-903574C13E66}" dt="2022-08-07T01:30:24.300" v="2513" actId="1076"/>
          <ac:picMkLst>
            <pc:docMk/>
            <pc:sldMk cId="3654882292" sldId="2147470169"/>
            <ac:picMk id="1028" creationId="{2B824A6D-29C3-F80E-371E-F0F8E16EB352}"/>
          </ac:picMkLst>
        </pc:picChg>
        <pc:picChg chg="add del mod">
          <ac:chgData name="Yeriazarian, Garo" userId="e3ca50f2-6ca2-4a33-9abd-18153afdee6e" providerId="ADAL" clId="{B575BBA2-3A46-41F9-9D36-903574C13E66}" dt="2022-08-07T02:10:59.003" v="2518" actId="1076"/>
          <ac:picMkLst>
            <pc:docMk/>
            <pc:sldMk cId="3654882292" sldId="2147470169"/>
            <ac:picMk id="1030" creationId="{AA365777-982D-0859-996D-2DDD6FC913F4}"/>
          </ac:picMkLst>
        </pc:picChg>
        <pc:picChg chg="add del mod">
          <ac:chgData name="Yeriazarian, Garo" userId="e3ca50f2-6ca2-4a33-9abd-18153afdee6e" providerId="ADAL" clId="{B575BBA2-3A46-41F9-9D36-903574C13E66}" dt="2022-08-07T01:28:45.040" v="2496"/>
          <ac:picMkLst>
            <pc:docMk/>
            <pc:sldMk cId="3654882292" sldId="2147470169"/>
            <ac:picMk id="1032" creationId="{CFE06EC6-4781-E8F0-8774-B1F5496F7F24}"/>
          </ac:picMkLst>
        </pc:picChg>
        <pc:picChg chg="add mod">
          <ac:chgData name="Yeriazarian, Garo" userId="e3ca50f2-6ca2-4a33-9abd-18153afdee6e" providerId="ADAL" clId="{B575BBA2-3A46-41F9-9D36-903574C13E66}" dt="2022-08-07T01:30:23.352" v="2512" actId="1076"/>
          <ac:picMkLst>
            <pc:docMk/>
            <pc:sldMk cId="3654882292" sldId="2147470169"/>
            <ac:picMk id="1034" creationId="{0C1630BB-EC02-B67F-6DDD-1416B039B9B0}"/>
          </ac:picMkLst>
        </pc:picChg>
      </pc:sldChg>
      <pc:sldChg chg="delSp modSp new del mod modClrScheme modShow chgLayout">
        <pc:chgData name="Yeriazarian, Garo" userId="e3ca50f2-6ca2-4a33-9abd-18153afdee6e" providerId="ADAL" clId="{B575BBA2-3A46-41F9-9D36-903574C13E66}" dt="2022-08-07T01:19:14.764" v="2478" actId="2696"/>
        <pc:sldMkLst>
          <pc:docMk/>
          <pc:sldMk cId="464986872" sldId="2147470170"/>
        </pc:sldMkLst>
        <pc:spChg chg="del">
          <ac:chgData name="Yeriazarian, Garo" userId="e3ca50f2-6ca2-4a33-9abd-18153afdee6e" providerId="ADAL" clId="{B575BBA2-3A46-41F9-9D36-903574C13E66}" dt="2022-08-07T01:18:57.797" v="2476" actId="700"/>
          <ac:spMkLst>
            <pc:docMk/>
            <pc:sldMk cId="464986872" sldId="2147470170"/>
            <ac:spMk id="2" creationId="{B257C9C6-7EAF-1873-1711-712B7B515B91}"/>
          </ac:spMkLst>
        </pc:spChg>
        <pc:spChg chg="del">
          <ac:chgData name="Yeriazarian, Garo" userId="e3ca50f2-6ca2-4a33-9abd-18153afdee6e" providerId="ADAL" clId="{B575BBA2-3A46-41F9-9D36-903574C13E66}" dt="2022-08-07T01:18:57.797" v="2476" actId="700"/>
          <ac:spMkLst>
            <pc:docMk/>
            <pc:sldMk cId="464986872" sldId="2147470170"/>
            <ac:spMk id="3" creationId="{4A40CFC9-51C4-6A90-354F-2FC18D3AF0F7}"/>
          </ac:spMkLst>
        </pc:spChg>
        <pc:spChg chg="del">
          <ac:chgData name="Yeriazarian, Garo" userId="e3ca50f2-6ca2-4a33-9abd-18153afdee6e" providerId="ADAL" clId="{B575BBA2-3A46-41F9-9D36-903574C13E66}" dt="2022-08-07T01:18:57.797" v="2476" actId="700"/>
          <ac:spMkLst>
            <pc:docMk/>
            <pc:sldMk cId="464986872" sldId="2147470170"/>
            <ac:spMk id="4" creationId="{A1D2931B-B0E7-3561-0947-491D3DDF40A3}"/>
          </ac:spMkLst>
        </pc:spChg>
        <pc:spChg chg="mod ord">
          <ac:chgData name="Yeriazarian, Garo" userId="e3ca50f2-6ca2-4a33-9abd-18153afdee6e" providerId="ADAL" clId="{B575BBA2-3A46-41F9-9D36-903574C13E66}" dt="2022-08-07T01:18:57.797" v="2476" actId="700"/>
          <ac:spMkLst>
            <pc:docMk/>
            <pc:sldMk cId="464986872" sldId="2147470170"/>
            <ac:spMk id="5" creationId="{3A1E79CA-85D5-130F-B532-1E67A2362206}"/>
          </ac:spMkLst>
        </pc:spChg>
      </pc:sldChg>
      <pc:sldChg chg="addSp delSp modSp new mod chgLayout">
        <pc:chgData name="Yeriazarian, Garo" userId="e3ca50f2-6ca2-4a33-9abd-18153afdee6e" providerId="ADAL" clId="{B575BBA2-3A46-41F9-9D36-903574C13E66}" dt="2022-08-07T02:46:58.303" v="2552" actId="14100"/>
        <pc:sldMkLst>
          <pc:docMk/>
          <pc:sldMk cId="648856357" sldId="2147470170"/>
        </pc:sldMkLst>
        <pc:spChg chg="del mod ord">
          <ac:chgData name="Yeriazarian, Garo" userId="e3ca50f2-6ca2-4a33-9abd-18153afdee6e" providerId="ADAL" clId="{B575BBA2-3A46-41F9-9D36-903574C13E66}" dt="2022-08-07T02:45:37.118" v="2520" actId="700"/>
          <ac:spMkLst>
            <pc:docMk/>
            <pc:sldMk cId="648856357" sldId="2147470170"/>
            <ac:spMk id="2" creationId="{EAAA5096-7AEE-3972-9204-EE73C569E840}"/>
          </ac:spMkLst>
        </pc:spChg>
        <pc:spChg chg="mod ord">
          <ac:chgData name="Yeriazarian, Garo" userId="e3ca50f2-6ca2-4a33-9abd-18153afdee6e" providerId="ADAL" clId="{B575BBA2-3A46-41F9-9D36-903574C13E66}" dt="2022-08-07T02:45:37.118" v="2520" actId="700"/>
          <ac:spMkLst>
            <pc:docMk/>
            <pc:sldMk cId="648856357" sldId="2147470170"/>
            <ac:spMk id="3" creationId="{DC17E0A3-B9E6-D801-1E38-CA51C9C68A86}"/>
          </ac:spMkLst>
        </pc:spChg>
        <pc:spChg chg="add mod ord">
          <ac:chgData name="Yeriazarian, Garo" userId="e3ca50f2-6ca2-4a33-9abd-18153afdee6e" providerId="ADAL" clId="{B575BBA2-3A46-41F9-9D36-903574C13E66}" dt="2022-08-07T02:45:43.033" v="2544" actId="20577"/>
          <ac:spMkLst>
            <pc:docMk/>
            <pc:sldMk cId="648856357" sldId="2147470170"/>
            <ac:spMk id="4" creationId="{1DF56F7B-9F69-451D-DE5E-A0F6A3EB87DD}"/>
          </ac:spMkLst>
        </pc:spChg>
        <pc:spChg chg="add del mod ord">
          <ac:chgData name="Yeriazarian, Garo" userId="e3ca50f2-6ca2-4a33-9abd-18153afdee6e" providerId="ADAL" clId="{B575BBA2-3A46-41F9-9D36-903574C13E66}" dt="2022-08-07T02:45:52.461" v="2545" actId="1032"/>
          <ac:spMkLst>
            <pc:docMk/>
            <pc:sldMk cId="648856357" sldId="2147470170"/>
            <ac:spMk id="5" creationId="{B64DF238-7E7F-E793-FCE2-FB82E90C4495}"/>
          </ac:spMkLst>
        </pc:spChg>
        <pc:spChg chg="add mod">
          <ac:chgData name="Yeriazarian, Garo" userId="e3ca50f2-6ca2-4a33-9abd-18153afdee6e" providerId="ADAL" clId="{B575BBA2-3A46-41F9-9D36-903574C13E66}" dt="2022-08-07T02:46:58.303" v="2552" actId="14100"/>
          <ac:spMkLst>
            <pc:docMk/>
            <pc:sldMk cId="648856357" sldId="2147470170"/>
            <ac:spMk id="8" creationId="{15E20BC0-E011-3E8E-86AC-2712FF07DA6B}"/>
          </ac:spMkLst>
        </pc:spChg>
        <pc:graphicFrameChg chg="add mod modGraphic">
          <ac:chgData name="Yeriazarian, Garo" userId="e3ca50f2-6ca2-4a33-9abd-18153afdee6e" providerId="ADAL" clId="{B575BBA2-3A46-41F9-9D36-903574C13E66}" dt="2022-08-07T02:46:18.821" v="2548"/>
          <ac:graphicFrameMkLst>
            <pc:docMk/>
            <pc:sldMk cId="648856357" sldId="2147470170"/>
            <ac:graphicFrameMk id="6" creationId="{EBADC59A-C88D-56B7-AC8A-D6592A058C56}"/>
          </ac:graphicFrameMkLst>
        </pc:graphicFrameChg>
      </pc:sldChg>
      <pc:sldChg chg="addSp delSp modSp add mod">
        <pc:chgData name="Yeriazarian, Garo" userId="e3ca50f2-6ca2-4a33-9abd-18153afdee6e" providerId="ADAL" clId="{B575BBA2-3A46-41F9-9D36-903574C13E66}" dt="2022-08-07T03:45:03.162" v="2692" actId="20577"/>
        <pc:sldMkLst>
          <pc:docMk/>
          <pc:sldMk cId="990591904" sldId="2147470171"/>
        </pc:sldMkLst>
        <pc:spChg chg="mod">
          <ac:chgData name="Yeriazarian, Garo" userId="e3ca50f2-6ca2-4a33-9abd-18153afdee6e" providerId="ADAL" clId="{B575BBA2-3A46-41F9-9D36-903574C13E66}" dt="2022-08-07T03:41:29.111" v="2627" actId="20577"/>
          <ac:spMkLst>
            <pc:docMk/>
            <pc:sldMk cId="990591904" sldId="2147470171"/>
            <ac:spMk id="4" creationId="{578AC141-EAAD-4D63-C181-3DE8A9D9621D}"/>
          </ac:spMkLst>
        </pc:spChg>
        <pc:spChg chg="mod">
          <ac:chgData name="Yeriazarian, Garo" userId="e3ca50f2-6ca2-4a33-9abd-18153afdee6e" providerId="ADAL" clId="{B575BBA2-3A46-41F9-9D36-903574C13E66}" dt="2022-08-07T03:45:03.162" v="2692" actId="20577"/>
          <ac:spMkLst>
            <pc:docMk/>
            <pc:sldMk cId="990591904" sldId="2147470171"/>
            <ac:spMk id="6" creationId="{2186E363-D5BC-58D7-7D74-3DC3E1C09EFC}"/>
          </ac:spMkLst>
        </pc:spChg>
        <pc:picChg chg="add mod">
          <ac:chgData name="Yeriazarian, Garo" userId="e3ca50f2-6ca2-4a33-9abd-18153afdee6e" providerId="ADAL" clId="{B575BBA2-3A46-41F9-9D36-903574C13E66}" dt="2022-08-07T03:42:34.904" v="2642" actId="1076"/>
          <ac:picMkLst>
            <pc:docMk/>
            <pc:sldMk cId="990591904" sldId="2147470171"/>
            <ac:picMk id="5" creationId="{2934D33F-FE49-9DE3-33E5-85FF6A8E5090}"/>
          </ac:picMkLst>
        </pc:picChg>
        <pc:picChg chg="del">
          <ac:chgData name="Yeriazarian, Garo" userId="e3ca50f2-6ca2-4a33-9abd-18153afdee6e" providerId="ADAL" clId="{B575BBA2-3A46-41F9-9D36-903574C13E66}" dt="2022-08-07T03:42:24.102" v="2639" actId="478"/>
          <ac:picMkLst>
            <pc:docMk/>
            <pc:sldMk cId="990591904" sldId="2147470171"/>
            <ac:picMk id="1026" creationId="{0B524D62-F097-006A-9029-1FA464455D99}"/>
          </ac:picMkLst>
        </pc:picChg>
        <pc:picChg chg="del">
          <ac:chgData name="Yeriazarian, Garo" userId="e3ca50f2-6ca2-4a33-9abd-18153afdee6e" providerId="ADAL" clId="{B575BBA2-3A46-41F9-9D36-903574C13E66}" dt="2022-08-07T03:42:24.102" v="2639" actId="478"/>
          <ac:picMkLst>
            <pc:docMk/>
            <pc:sldMk cId="990591904" sldId="2147470171"/>
            <ac:picMk id="1028" creationId="{2B824A6D-29C3-F80E-371E-F0F8E16EB352}"/>
          </ac:picMkLst>
        </pc:picChg>
        <pc:picChg chg="del">
          <ac:chgData name="Yeriazarian, Garo" userId="e3ca50f2-6ca2-4a33-9abd-18153afdee6e" providerId="ADAL" clId="{B575BBA2-3A46-41F9-9D36-903574C13E66}" dt="2022-08-07T03:42:24.102" v="2639" actId="478"/>
          <ac:picMkLst>
            <pc:docMk/>
            <pc:sldMk cId="990591904" sldId="2147470171"/>
            <ac:picMk id="1030" creationId="{AA365777-982D-0859-996D-2DDD6FC913F4}"/>
          </ac:picMkLst>
        </pc:picChg>
        <pc:picChg chg="del">
          <ac:chgData name="Yeriazarian, Garo" userId="e3ca50f2-6ca2-4a33-9abd-18153afdee6e" providerId="ADAL" clId="{B575BBA2-3A46-41F9-9D36-903574C13E66}" dt="2022-08-07T03:42:24.102" v="2639" actId="478"/>
          <ac:picMkLst>
            <pc:docMk/>
            <pc:sldMk cId="990591904" sldId="2147470171"/>
            <ac:picMk id="1034" creationId="{0C1630BB-EC02-B67F-6DDD-1416B039B9B0}"/>
          </ac:picMkLst>
        </pc:picChg>
      </pc:sldChg>
      <pc:sldChg chg="new del">
        <pc:chgData name="Yeriazarian, Garo" userId="e3ca50f2-6ca2-4a33-9abd-18153afdee6e" providerId="ADAL" clId="{B575BBA2-3A46-41F9-9D36-903574C13E66}" dt="2022-08-07T03:46:07.131" v="2694" actId="47"/>
        <pc:sldMkLst>
          <pc:docMk/>
          <pc:sldMk cId="2402107951" sldId="2147470172"/>
        </pc:sldMkLst>
      </pc:sldChg>
      <pc:sldChg chg="modSp add mod ord modNotesTx">
        <pc:chgData name="Yeriazarian, Garo" userId="e3ca50f2-6ca2-4a33-9abd-18153afdee6e" providerId="ADAL" clId="{B575BBA2-3A46-41F9-9D36-903574C13E66}" dt="2022-08-07T03:48:49.886" v="2777" actId="20577"/>
        <pc:sldMkLst>
          <pc:docMk/>
          <pc:sldMk cId="3294316835" sldId="2147470172"/>
        </pc:sldMkLst>
        <pc:spChg chg="mod">
          <ac:chgData name="Yeriazarian, Garo" userId="e3ca50f2-6ca2-4a33-9abd-18153afdee6e" providerId="ADAL" clId="{B575BBA2-3A46-41F9-9D36-903574C13E66}" dt="2022-08-07T03:48:45.053" v="2776" actId="20577"/>
          <ac:spMkLst>
            <pc:docMk/>
            <pc:sldMk cId="3294316835" sldId="2147470172"/>
            <ac:spMk id="2" creationId="{AF5FCA1C-AA2A-6676-40DE-D554A7DEF433}"/>
          </ac:spMkLst>
        </pc:spChg>
      </pc:sldChg>
      <pc:sldChg chg="new del">
        <pc:chgData name="Yeriazarian, Garo" userId="e3ca50f2-6ca2-4a33-9abd-18153afdee6e" providerId="ADAL" clId="{B575BBA2-3A46-41F9-9D36-903574C13E66}" dt="2022-08-07T03:50:24.855" v="2780" actId="2696"/>
        <pc:sldMkLst>
          <pc:docMk/>
          <pc:sldMk cId="638293980" sldId="2147470173"/>
        </pc:sldMkLst>
      </pc:sldChg>
      <pc:sldChg chg="modSp add mod">
        <pc:chgData name="Yeriazarian, Garo" userId="e3ca50f2-6ca2-4a33-9abd-18153afdee6e" providerId="ADAL" clId="{B575BBA2-3A46-41F9-9D36-903574C13E66}" dt="2022-08-07T03:56:42.644" v="3206" actId="20577"/>
        <pc:sldMkLst>
          <pc:docMk/>
          <pc:sldMk cId="3863801844" sldId="2147470174"/>
        </pc:sldMkLst>
        <pc:spChg chg="mod">
          <ac:chgData name="Yeriazarian, Garo" userId="e3ca50f2-6ca2-4a33-9abd-18153afdee6e" providerId="ADAL" clId="{B575BBA2-3A46-41F9-9D36-903574C13E66}" dt="2022-08-07T03:56:42.644" v="3206" actId="20577"/>
          <ac:spMkLst>
            <pc:docMk/>
            <pc:sldMk cId="3863801844" sldId="2147470174"/>
            <ac:spMk id="2" creationId="{AF5FCA1C-AA2A-6676-40DE-D554A7DEF433}"/>
          </ac:spMkLst>
        </pc:spChg>
      </pc:sldChg>
      <pc:sldChg chg="modSp add mod">
        <pc:chgData name="Yeriazarian, Garo" userId="e3ca50f2-6ca2-4a33-9abd-18153afdee6e" providerId="ADAL" clId="{B575BBA2-3A46-41F9-9D36-903574C13E66}" dt="2022-08-07T03:58:37.584" v="3272" actId="313"/>
        <pc:sldMkLst>
          <pc:docMk/>
          <pc:sldMk cId="4137901832" sldId="2147470175"/>
        </pc:sldMkLst>
        <pc:spChg chg="mod">
          <ac:chgData name="Yeriazarian, Garo" userId="e3ca50f2-6ca2-4a33-9abd-18153afdee6e" providerId="ADAL" clId="{B575BBA2-3A46-41F9-9D36-903574C13E66}" dt="2022-08-07T03:58:37.584" v="3272" actId="313"/>
          <ac:spMkLst>
            <pc:docMk/>
            <pc:sldMk cId="4137901832" sldId="2147470175"/>
            <ac:spMk id="2" creationId="{AF5FCA1C-AA2A-6676-40DE-D554A7DEF433}"/>
          </ac:spMkLst>
        </pc:spChg>
      </pc:sldChg>
      <pc:sldChg chg="modSp add mod ord">
        <pc:chgData name="Yeriazarian, Garo" userId="e3ca50f2-6ca2-4a33-9abd-18153afdee6e" providerId="ADAL" clId="{B575BBA2-3A46-41F9-9D36-903574C13E66}" dt="2022-08-07T04:03:08.238" v="3582" actId="20577"/>
        <pc:sldMkLst>
          <pc:docMk/>
          <pc:sldMk cId="2853107600" sldId="2147470176"/>
        </pc:sldMkLst>
        <pc:spChg chg="mod">
          <ac:chgData name="Yeriazarian, Garo" userId="e3ca50f2-6ca2-4a33-9abd-18153afdee6e" providerId="ADAL" clId="{B575BBA2-3A46-41F9-9D36-903574C13E66}" dt="2022-08-07T04:03:08.238" v="3582" actId="20577"/>
          <ac:spMkLst>
            <pc:docMk/>
            <pc:sldMk cId="2853107600" sldId="2147470176"/>
            <ac:spMk id="2" creationId="{AF5FCA1C-AA2A-6676-40DE-D554A7DEF433}"/>
          </ac:spMkLst>
        </pc:spChg>
      </pc:sldChg>
      <pc:sldChg chg="modSp add mod">
        <pc:chgData name="Yeriazarian, Garo" userId="e3ca50f2-6ca2-4a33-9abd-18153afdee6e" providerId="ADAL" clId="{B575BBA2-3A46-41F9-9D36-903574C13E66}" dt="2022-08-07T04:06:01.998" v="3787" actId="20577"/>
        <pc:sldMkLst>
          <pc:docMk/>
          <pc:sldMk cId="31401725" sldId="2147470177"/>
        </pc:sldMkLst>
        <pc:spChg chg="mod">
          <ac:chgData name="Yeriazarian, Garo" userId="e3ca50f2-6ca2-4a33-9abd-18153afdee6e" providerId="ADAL" clId="{B575BBA2-3A46-41F9-9D36-903574C13E66}" dt="2022-08-07T04:06:01.998" v="3787" actId="20577"/>
          <ac:spMkLst>
            <pc:docMk/>
            <pc:sldMk cId="31401725" sldId="2147470177"/>
            <ac:spMk id="2" creationId="{AF5FCA1C-AA2A-6676-40DE-D554A7DEF433}"/>
          </ac:spMkLst>
        </pc:spChg>
      </pc:sldChg>
      <pc:sldChg chg="addSp delSp modSp new del mod modClrScheme chgLayout">
        <pc:chgData name="Yeriazarian, Garo" userId="e3ca50f2-6ca2-4a33-9abd-18153afdee6e" providerId="ADAL" clId="{B575BBA2-3A46-41F9-9D36-903574C13E66}" dt="2022-08-07T18:41:08.020" v="3859" actId="2696"/>
        <pc:sldMkLst>
          <pc:docMk/>
          <pc:sldMk cId="253384805" sldId="2147470178"/>
        </pc:sldMkLst>
        <pc:spChg chg="del mod ord">
          <ac:chgData name="Yeriazarian, Garo" userId="e3ca50f2-6ca2-4a33-9abd-18153afdee6e" providerId="ADAL" clId="{B575BBA2-3A46-41F9-9D36-903574C13E66}" dt="2022-08-07T18:40:16.700" v="3835" actId="700"/>
          <ac:spMkLst>
            <pc:docMk/>
            <pc:sldMk cId="253384805" sldId="2147470178"/>
            <ac:spMk id="2" creationId="{CF51DCC5-84DE-C53A-5693-7A680D714C1D}"/>
          </ac:spMkLst>
        </pc:spChg>
        <pc:spChg chg="del">
          <ac:chgData name="Yeriazarian, Garo" userId="e3ca50f2-6ca2-4a33-9abd-18153afdee6e" providerId="ADAL" clId="{B575BBA2-3A46-41F9-9D36-903574C13E66}" dt="2022-08-07T18:40:16.700" v="3835" actId="700"/>
          <ac:spMkLst>
            <pc:docMk/>
            <pc:sldMk cId="253384805" sldId="2147470178"/>
            <ac:spMk id="3" creationId="{79DA9E91-79EF-888A-4F0C-AAE385FABC1D}"/>
          </ac:spMkLst>
        </pc:spChg>
        <pc:spChg chg="add mod ord">
          <ac:chgData name="Yeriazarian, Garo" userId="e3ca50f2-6ca2-4a33-9abd-18153afdee6e" providerId="ADAL" clId="{B575BBA2-3A46-41F9-9D36-903574C13E66}" dt="2022-08-07T18:40:37.494" v="3858" actId="20577"/>
          <ac:spMkLst>
            <pc:docMk/>
            <pc:sldMk cId="253384805" sldId="2147470178"/>
            <ac:spMk id="4" creationId="{D6AFBCDC-DCF8-65A1-6FA1-71396AA24076}"/>
          </ac:spMkLst>
        </pc:spChg>
      </pc:sldChg>
      <pc:sldChg chg="addSp delSp modSp new mod chgLayout">
        <pc:chgData name="Yeriazarian, Garo" userId="e3ca50f2-6ca2-4a33-9abd-18153afdee6e" providerId="ADAL" clId="{B575BBA2-3A46-41F9-9D36-903574C13E66}" dt="2022-08-07T18:46:29.301" v="4339"/>
        <pc:sldMkLst>
          <pc:docMk/>
          <pc:sldMk cId="2826292456" sldId="2147470178"/>
        </pc:sldMkLst>
        <pc:spChg chg="del mod ord">
          <ac:chgData name="Yeriazarian, Garo" userId="e3ca50f2-6ca2-4a33-9abd-18153afdee6e" providerId="ADAL" clId="{B575BBA2-3A46-41F9-9D36-903574C13E66}" dt="2022-08-07T18:41:25.480" v="3861" actId="700"/>
          <ac:spMkLst>
            <pc:docMk/>
            <pc:sldMk cId="2826292456" sldId="2147470178"/>
            <ac:spMk id="2" creationId="{AE202B96-AE15-F32E-1F17-30C500744A94}"/>
          </ac:spMkLst>
        </pc:spChg>
        <pc:spChg chg="del mod ord">
          <ac:chgData name="Yeriazarian, Garo" userId="e3ca50f2-6ca2-4a33-9abd-18153afdee6e" providerId="ADAL" clId="{B575BBA2-3A46-41F9-9D36-903574C13E66}" dt="2022-08-07T18:41:25.480" v="3861" actId="700"/>
          <ac:spMkLst>
            <pc:docMk/>
            <pc:sldMk cId="2826292456" sldId="2147470178"/>
            <ac:spMk id="3" creationId="{3A519020-E903-AC7A-BD64-F67F411BF1CC}"/>
          </ac:spMkLst>
        </pc:spChg>
        <pc:spChg chg="add mod ord">
          <ac:chgData name="Yeriazarian, Garo" userId="e3ca50f2-6ca2-4a33-9abd-18153afdee6e" providerId="ADAL" clId="{B575BBA2-3A46-41F9-9D36-903574C13E66}" dt="2022-08-07T18:46:13.938" v="4337" actId="20577"/>
          <ac:spMkLst>
            <pc:docMk/>
            <pc:sldMk cId="2826292456" sldId="2147470178"/>
            <ac:spMk id="4" creationId="{6552B9CE-0950-1BA8-AB9E-E9808D1AC3CF}"/>
          </ac:spMkLst>
        </pc:spChg>
        <pc:spChg chg="add del mod ord">
          <ac:chgData name="Yeriazarian, Garo" userId="e3ca50f2-6ca2-4a33-9abd-18153afdee6e" providerId="ADAL" clId="{B575BBA2-3A46-41F9-9D36-903574C13E66}" dt="2022-08-07T18:46:28.958" v="4338" actId="478"/>
          <ac:spMkLst>
            <pc:docMk/>
            <pc:sldMk cId="2826292456" sldId="2147470178"/>
            <ac:spMk id="5" creationId="{90456390-7486-26D3-2C5C-FE70EF5A92AE}"/>
          </ac:spMkLst>
        </pc:spChg>
        <pc:spChg chg="add mod ord">
          <ac:chgData name="Yeriazarian, Garo" userId="e3ca50f2-6ca2-4a33-9abd-18153afdee6e" providerId="ADAL" clId="{B575BBA2-3A46-41F9-9D36-903574C13E66}" dt="2022-08-07T18:45:48.609" v="4321" actId="20577"/>
          <ac:spMkLst>
            <pc:docMk/>
            <pc:sldMk cId="2826292456" sldId="2147470178"/>
            <ac:spMk id="6" creationId="{757C0F18-08B8-D444-4332-CF35F87038D6}"/>
          </ac:spMkLst>
        </pc:spChg>
        <pc:picChg chg="add mod">
          <ac:chgData name="Yeriazarian, Garo" userId="e3ca50f2-6ca2-4a33-9abd-18153afdee6e" providerId="ADAL" clId="{B575BBA2-3A46-41F9-9D36-903574C13E66}" dt="2022-08-07T18:46:29.301" v="4339"/>
          <ac:picMkLst>
            <pc:docMk/>
            <pc:sldMk cId="2826292456" sldId="2147470178"/>
            <ac:picMk id="7" creationId="{F1105224-138A-0E08-5341-484CD908A8D3}"/>
          </ac:picMkLst>
        </pc:picChg>
        <pc:picChg chg="add mod">
          <ac:chgData name="Yeriazarian, Garo" userId="e3ca50f2-6ca2-4a33-9abd-18153afdee6e" providerId="ADAL" clId="{B575BBA2-3A46-41F9-9D36-903574C13E66}" dt="2022-08-07T18:46:29.301" v="4339"/>
          <ac:picMkLst>
            <pc:docMk/>
            <pc:sldMk cId="2826292456" sldId="2147470178"/>
            <ac:picMk id="8" creationId="{0B08C76C-68CD-D672-1085-D87B27DB024D}"/>
          </ac:picMkLst>
        </pc:picChg>
        <pc:picChg chg="add mod">
          <ac:chgData name="Yeriazarian, Garo" userId="e3ca50f2-6ca2-4a33-9abd-18153afdee6e" providerId="ADAL" clId="{B575BBA2-3A46-41F9-9D36-903574C13E66}" dt="2022-08-07T18:46:29.301" v="4339"/>
          <ac:picMkLst>
            <pc:docMk/>
            <pc:sldMk cId="2826292456" sldId="2147470178"/>
            <ac:picMk id="9" creationId="{63D43ED7-E82D-01CC-98E8-5AA657C34100}"/>
          </ac:picMkLst>
        </pc:picChg>
        <pc:picChg chg="add mod">
          <ac:chgData name="Yeriazarian, Garo" userId="e3ca50f2-6ca2-4a33-9abd-18153afdee6e" providerId="ADAL" clId="{B575BBA2-3A46-41F9-9D36-903574C13E66}" dt="2022-08-07T18:46:29.301" v="4339"/>
          <ac:picMkLst>
            <pc:docMk/>
            <pc:sldMk cId="2826292456" sldId="2147470178"/>
            <ac:picMk id="10" creationId="{1E48F7B2-D4F2-A574-CCED-4FD17B6103AD}"/>
          </ac:picMkLst>
        </pc:picChg>
      </pc:sldChg>
      <pc:sldChg chg="modSp add mod">
        <pc:chgData name="Yeriazarian, Garo" userId="e3ca50f2-6ca2-4a33-9abd-18153afdee6e" providerId="ADAL" clId="{B575BBA2-3A46-41F9-9D36-903574C13E66}" dt="2022-08-07T18:59:09.316" v="4610" actId="33524"/>
        <pc:sldMkLst>
          <pc:docMk/>
          <pc:sldMk cId="474712131" sldId="2147470179"/>
        </pc:sldMkLst>
        <pc:spChg chg="mod">
          <ac:chgData name="Yeriazarian, Garo" userId="e3ca50f2-6ca2-4a33-9abd-18153afdee6e" providerId="ADAL" clId="{B575BBA2-3A46-41F9-9D36-903574C13E66}" dt="2022-08-07T18:59:09.316" v="4610" actId="33524"/>
          <ac:spMkLst>
            <pc:docMk/>
            <pc:sldMk cId="474712131" sldId="2147470179"/>
            <ac:spMk id="2" creationId="{AF5FCA1C-AA2A-6676-40DE-D554A7DEF433}"/>
          </ac:spMkLst>
        </pc:spChg>
      </pc:sldChg>
      <pc:sldChg chg="new del">
        <pc:chgData name="Yeriazarian, Garo" userId="e3ca50f2-6ca2-4a33-9abd-18153afdee6e" providerId="ADAL" clId="{B575BBA2-3A46-41F9-9D36-903574C13E66}" dt="2022-08-07T18:57:03.251" v="4341" actId="2696"/>
        <pc:sldMkLst>
          <pc:docMk/>
          <pc:sldMk cId="3191895604" sldId="2147470179"/>
        </pc:sldMkLst>
      </pc:sldChg>
      <pc:sldChg chg="addSp delSp modSp add mod">
        <pc:chgData name="Yeriazarian, Garo" userId="e3ca50f2-6ca2-4a33-9abd-18153afdee6e" providerId="ADAL" clId="{B575BBA2-3A46-41F9-9D36-903574C13E66}" dt="2022-08-07T22:09:44.579" v="4710"/>
        <pc:sldMkLst>
          <pc:docMk/>
          <pc:sldMk cId="2854333678" sldId="2147470180"/>
        </pc:sldMkLst>
        <pc:spChg chg="mod">
          <ac:chgData name="Yeriazarian, Garo" userId="e3ca50f2-6ca2-4a33-9abd-18153afdee6e" providerId="ADAL" clId="{B575BBA2-3A46-41F9-9D36-903574C13E66}" dt="2022-08-07T21:57:17.027" v="4681" actId="20577"/>
          <ac:spMkLst>
            <pc:docMk/>
            <pc:sldMk cId="2854333678" sldId="2147470180"/>
            <ac:spMk id="4" creationId="{578AC141-EAAD-4D63-C181-3DE8A9D9621D}"/>
          </ac:spMkLst>
        </pc:spChg>
        <pc:spChg chg="mod">
          <ac:chgData name="Yeriazarian, Garo" userId="e3ca50f2-6ca2-4a33-9abd-18153afdee6e" providerId="ADAL" clId="{B575BBA2-3A46-41F9-9D36-903574C13E66}" dt="2022-08-07T22:00:06.110" v="4709" actId="20577"/>
          <ac:spMkLst>
            <pc:docMk/>
            <pc:sldMk cId="2854333678" sldId="2147470180"/>
            <ac:spMk id="6" creationId="{2186E363-D5BC-58D7-7D74-3DC3E1C09EFC}"/>
          </ac:spMkLst>
        </pc:spChg>
        <pc:picChg chg="del">
          <ac:chgData name="Yeriazarian, Garo" userId="e3ca50f2-6ca2-4a33-9abd-18153afdee6e" providerId="ADAL" clId="{B575BBA2-3A46-41F9-9D36-903574C13E66}" dt="2022-08-07T21:57:29.930" v="4682" actId="478"/>
          <ac:picMkLst>
            <pc:docMk/>
            <pc:sldMk cId="2854333678" sldId="2147470180"/>
            <ac:picMk id="5" creationId="{2934D33F-FE49-9DE3-33E5-85FF6A8E5090}"/>
          </ac:picMkLst>
        </pc:picChg>
        <pc:picChg chg="add mod">
          <ac:chgData name="Yeriazarian, Garo" userId="e3ca50f2-6ca2-4a33-9abd-18153afdee6e" providerId="ADAL" clId="{B575BBA2-3A46-41F9-9D36-903574C13E66}" dt="2022-08-07T22:09:44.579" v="4710"/>
          <ac:picMkLst>
            <pc:docMk/>
            <pc:sldMk cId="2854333678" sldId="2147470180"/>
            <ac:picMk id="7" creationId="{83362200-4AE9-49DE-EA2C-DC634BA29598}"/>
          </ac:picMkLst>
        </pc:picChg>
        <pc:picChg chg="add mod">
          <ac:chgData name="Yeriazarian, Garo" userId="e3ca50f2-6ca2-4a33-9abd-18153afdee6e" providerId="ADAL" clId="{B575BBA2-3A46-41F9-9D36-903574C13E66}" dt="2022-08-07T22:09:44.579" v="4710"/>
          <ac:picMkLst>
            <pc:docMk/>
            <pc:sldMk cId="2854333678" sldId="2147470180"/>
            <ac:picMk id="8" creationId="{E0D20B88-2E06-062E-BA1E-FFDE88FE9337}"/>
          </ac:picMkLst>
        </pc:picChg>
        <pc:picChg chg="add mod">
          <ac:chgData name="Yeriazarian, Garo" userId="e3ca50f2-6ca2-4a33-9abd-18153afdee6e" providerId="ADAL" clId="{B575BBA2-3A46-41F9-9D36-903574C13E66}" dt="2022-08-07T22:09:44.579" v="4710"/>
          <ac:picMkLst>
            <pc:docMk/>
            <pc:sldMk cId="2854333678" sldId="2147470180"/>
            <ac:picMk id="9" creationId="{EBBCE38A-7DEA-12A9-0704-4164458EB515}"/>
          </ac:picMkLst>
        </pc:picChg>
        <pc:picChg chg="add mod">
          <ac:chgData name="Yeriazarian, Garo" userId="e3ca50f2-6ca2-4a33-9abd-18153afdee6e" providerId="ADAL" clId="{B575BBA2-3A46-41F9-9D36-903574C13E66}" dt="2022-08-07T22:09:44.579" v="4710"/>
          <ac:picMkLst>
            <pc:docMk/>
            <pc:sldMk cId="2854333678" sldId="2147470180"/>
            <ac:picMk id="10" creationId="{9ED6AA04-2C22-CEDC-A080-93D21F718787}"/>
          </ac:picMkLst>
        </pc:picChg>
      </pc:sldChg>
      <pc:sldChg chg="addSp delSp modSp new mod">
        <pc:chgData name="Yeriazarian, Garo" userId="e3ca50f2-6ca2-4a33-9abd-18153afdee6e" providerId="ADAL" clId="{B575BBA2-3A46-41F9-9D36-903574C13E66}" dt="2022-08-07T22:18:45.526" v="4899" actId="1076"/>
        <pc:sldMkLst>
          <pc:docMk/>
          <pc:sldMk cId="2721480549" sldId="2147470181"/>
        </pc:sldMkLst>
        <pc:spChg chg="del">
          <ac:chgData name="Yeriazarian, Garo" userId="e3ca50f2-6ca2-4a33-9abd-18153afdee6e" providerId="ADAL" clId="{B575BBA2-3A46-41F9-9D36-903574C13E66}" dt="2022-08-07T22:18:42.414" v="4898" actId="478"/>
          <ac:spMkLst>
            <pc:docMk/>
            <pc:sldMk cId="2721480549" sldId="2147470181"/>
            <ac:spMk id="2" creationId="{5F9E813C-1C33-3DAA-99C4-2C23C30F4268}"/>
          </ac:spMkLst>
        </pc:spChg>
        <pc:spChg chg="mod">
          <ac:chgData name="Yeriazarian, Garo" userId="e3ca50f2-6ca2-4a33-9abd-18153afdee6e" providerId="ADAL" clId="{B575BBA2-3A46-41F9-9D36-903574C13E66}" dt="2022-08-07T22:10:10.003" v="4757" actId="20577"/>
          <ac:spMkLst>
            <pc:docMk/>
            <pc:sldMk cId="2721480549" sldId="2147470181"/>
            <ac:spMk id="3" creationId="{18D21133-838C-21CB-B77D-ABAE98C54327}"/>
          </ac:spMkLst>
        </pc:spChg>
        <pc:spChg chg="mod">
          <ac:chgData name="Yeriazarian, Garo" userId="e3ca50f2-6ca2-4a33-9abd-18153afdee6e" providerId="ADAL" clId="{B575BBA2-3A46-41F9-9D36-903574C13E66}" dt="2022-08-07T22:10:44.254" v="4892" actId="20577"/>
          <ac:spMkLst>
            <pc:docMk/>
            <pc:sldMk cId="2721480549" sldId="2147470181"/>
            <ac:spMk id="4" creationId="{145115F7-A5EA-E630-B951-C6F0DF4C7171}"/>
          </ac:spMkLst>
        </pc:spChg>
        <pc:picChg chg="add mod">
          <ac:chgData name="Yeriazarian, Garo" userId="e3ca50f2-6ca2-4a33-9abd-18153afdee6e" providerId="ADAL" clId="{B575BBA2-3A46-41F9-9D36-903574C13E66}" dt="2022-08-07T22:18:45.526" v="4899" actId="1076"/>
          <ac:picMkLst>
            <pc:docMk/>
            <pc:sldMk cId="2721480549" sldId="2147470181"/>
            <ac:picMk id="7" creationId="{114F739C-E451-CC97-98C3-0921F20665A9}"/>
          </ac:picMkLst>
        </pc:picChg>
      </pc:sldChg>
      <pc:sldChg chg="modSp add mod">
        <pc:chgData name="Yeriazarian, Garo" userId="e3ca50f2-6ca2-4a33-9abd-18153afdee6e" providerId="ADAL" clId="{B575BBA2-3A46-41F9-9D36-903574C13E66}" dt="2022-08-07T22:19:39.145" v="5003" actId="20577"/>
        <pc:sldMkLst>
          <pc:docMk/>
          <pc:sldMk cId="3188021065" sldId="2147470182"/>
        </pc:sldMkLst>
        <pc:spChg chg="mod">
          <ac:chgData name="Yeriazarian, Garo" userId="e3ca50f2-6ca2-4a33-9abd-18153afdee6e" providerId="ADAL" clId="{B575BBA2-3A46-41F9-9D36-903574C13E66}" dt="2022-08-07T22:19:39.145" v="5003" actId="20577"/>
          <ac:spMkLst>
            <pc:docMk/>
            <pc:sldMk cId="3188021065" sldId="2147470182"/>
            <ac:spMk id="2" creationId="{AF5FCA1C-AA2A-6676-40DE-D554A7DEF433}"/>
          </ac:spMkLst>
        </pc:spChg>
      </pc:sldChg>
      <pc:sldChg chg="modSp add mod ord">
        <pc:chgData name="Yeriazarian, Garo" userId="e3ca50f2-6ca2-4a33-9abd-18153afdee6e" providerId="ADAL" clId="{B575BBA2-3A46-41F9-9D36-903574C13E66}" dt="2022-08-07T22:21:49.525" v="5322"/>
        <pc:sldMkLst>
          <pc:docMk/>
          <pc:sldMk cId="3302419567" sldId="2147470183"/>
        </pc:sldMkLst>
        <pc:spChg chg="mod">
          <ac:chgData name="Yeriazarian, Garo" userId="e3ca50f2-6ca2-4a33-9abd-18153afdee6e" providerId="ADAL" clId="{B575BBA2-3A46-41F9-9D36-903574C13E66}" dt="2022-08-07T22:20:44.196" v="5230" actId="20577"/>
          <ac:spMkLst>
            <pc:docMk/>
            <pc:sldMk cId="3302419567" sldId="2147470183"/>
            <ac:spMk id="2" creationId="{AF5FCA1C-AA2A-6676-40DE-D554A7DEF433}"/>
          </ac:spMkLst>
        </pc:spChg>
      </pc:sldChg>
      <pc:sldChg chg="modSp add mod">
        <pc:chgData name="Yeriazarian, Garo" userId="e3ca50f2-6ca2-4a33-9abd-18153afdee6e" providerId="ADAL" clId="{B575BBA2-3A46-41F9-9D36-903574C13E66}" dt="2022-08-07T22:21:41.745" v="5320" actId="20577"/>
        <pc:sldMkLst>
          <pc:docMk/>
          <pc:sldMk cId="817321350" sldId="2147470184"/>
        </pc:sldMkLst>
        <pc:spChg chg="mod">
          <ac:chgData name="Yeriazarian, Garo" userId="e3ca50f2-6ca2-4a33-9abd-18153afdee6e" providerId="ADAL" clId="{B575BBA2-3A46-41F9-9D36-903574C13E66}" dt="2022-08-07T22:21:41.745" v="5320" actId="20577"/>
          <ac:spMkLst>
            <pc:docMk/>
            <pc:sldMk cId="817321350" sldId="2147470184"/>
            <ac:spMk id="2" creationId="{AF5FCA1C-AA2A-6676-40DE-D554A7DEF433}"/>
          </ac:spMkLst>
        </pc:spChg>
      </pc:sldChg>
      <pc:sldChg chg="modSp add mod">
        <pc:chgData name="Yeriazarian, Garo" userId="e3ca50f2-6ca2-4a33-9abd-18153afdee6e" providerId="ADAL" clId="{B575BBA2-3A46-41F9-9D36-903574C13E66}" dt="2022-08-07T22:23:05.239" v="5444" actId="20577"/>
        <pc:sldMkLst>
          <pc:docMk/>
          <pc:sldMk cId="4156963114" sldId="2147470185"/>
        </pc:sldMkLst>
        <pc:spChg chg="mod">
          <ac:chgData name="Yeriazarian, Garo" userId="e3ca50f2-6ca2-4a33-9abd-18153afdee6e" providerId="ADAL" clId="{B575BBA2-3A46-41F9-9D36-903574C13E66}" dt="2022-08-07T22:23:05.239" v="5444" actId="20577"/>
          <ac:spMkLst>
            <pc:docMk/>
            <pc:sldMk cId="4156963114" sldId="2147470185"/>
            <ac:spMk id="2" creationId="{AF5FCA1C-AA2A-6676-40DE-D554A7DEF433}"/>
          </ac:spMkLst>
        </pc:spChg>
      </pc:sldChg>
      <pc:sldChg chg="modSp add mod">
        <pc:chgData name="Yeriazarian, Garo" userId="e3ca50f2-6ca2-4a33-9abd-18153afdee6e" providerId="ADAL" clId="{B575BBA2-3A46-41F9-9D36-903574C13E66}" dt="2022-08-07T22:31:48.253" v="5650" actId="20577"/>
        <pc:sldMkLst>
          <pc:docMk/>
          <pc:sldMk cId="4165812324" sldId="2147470186"/>
        </pc:sldMkLst>
        <pc:spChg chg="mod">
          <ac:chgData name="Yeriazarian, Garo" userId="e3ca50f2-6ca2-4a33-9abd-18153afdee6e" providerId="ADAL" clId="{B575BBA2-3A46-41F9-9D36-903574C13E66}" dt="2022-08-07T22:31:48.253" v="5650" actId="20577"/>
          <ac:spMkLst>
            <pc:docMk/>
            <pc:sldMk cId="4165812324" sldId="2147470186"/>
            <ac:spMk id="2" creationId="{AF5FCA1C-AA2A-6676-40DE-D554A7DEF433}"/>
          </ac:spMkLst>
        </pc:spChg>
      </pc:sldChg>
      <pc:sldMasterChg chg="delSldLayout modSldLayout">
        <pc:chgData name="Yeriazarian, Garo" userId="e3ca50f2-6ca2-4a33-9abd-18153afdee6e" providerId="ADAL" clId="{B575BBA2-3A46-41F9-9D36-903574C13E66}" dt="2022-08-07T18:41:08.020" v="3859" actId="2696"/>
        <pc:sldMasterMkLst>
          <pc:docMk/>
          <pc:sldMasterMk cId="3733615435" sldId="2147483745"/>
        </pc:sldMasterMkLst>
        <pc:sldLayoutChg chg="modSp mod">
          <pc:chgData name="Yeriazarian, Garo" userId="e3ca50f2-6ca2-4a33-9abd-18153afdee6e" providerId="ADAL" clId="{B575BBA2-3A46-41F9-9D36-903574C13E66}" dt="2022-08-04T03:19:02.909" v="82" actId="20577"/>
          <pc:sldLayoutMkLst>
            <pc:docMk/>
            <pc:sldMasterMk cId="3733615435" sldId="2147483745"/>
            <pc:sldLayoutMk cId="653982187" sldId="2147483905"/>
          </pc:sldLayoutMkLst>
          <pc:spChg chg="mod">
            <ac:chgData name="Yeriazarian, Garo" userId="e3ca50f2-6ca2-4a33-9abd-18153afdee6e" providerId="ADAL" clId="{B575BBA2-3A46-41F9-9D36-903574C13E66}" dt="2022-08-04T03:19:02.909" v="82" actId="20577"/>
            <ac:spMkLst>
              <pc:docMk/>
              <pc:sldMasterMk cId="3733615435" sldId="2147483745"/>
              <pc:sldLayoutMk cId="653982187" sldId="2147483905"/>
              <ac:spMk id="8" creationId="{4D319B4A-E101-374A-B000-724A9D0134D7}"/>
            </ac:spMkLst>
          </pc:spChg>
        </pc:sldLayoutChg>
        <pc:sldLayoutChg chg="modSp mod">
          <pc:chgData name="Yeriazarian, Garo" userId="e3ca50f2-6ca2-4a33-9abd-18153afdee6e" providerId="ADAL" clId="{B575BBA2-3A46-41F9-9D36-903574C13E66}" dt="2022-08-04T03:19:09.289" v="84" actId="20577"/>
          <pc:sldLayoutMkLst>
            <pc:docMk/>
            <pc:sldMasterMk cId="3733615435" sldId="2147483745"/>
            <pc:sldLayoutMk cId="4023902103" sldId="2147483906"/>
          </pc:sldLayoutMkLst>
          <pc:spChg chg="mod">
            <ac:chgData name="Yeriazarian, Garo" userId="e3ca50f2-6ca2-4a33-9abd-18153afdee6e" providerId="ADAL" clId="{B575BBA2-3A46-41F9-9D36-903574C13E66}" dt="2022-08-04T03:19:09.289" v="84" actId="20577"/>
            <ac:spMkLst>
              <pc:docMk/>
              <pc:sldMasterMk cId="3733615435" sldId="2147483745"/>
              <pc:sldLayoutMk cId="4023902103" sldId="2147483906"/>
              <ac:spMk id="10" creationId="{CD0D57D3-7F18-824D-A7B4-2A07BE9B59B0}"/>
            </ac:spMkLst>
          </pc:spChg>
        </pc:sldLayoutChg>
        <pc:sldLayoutChg chg="del">
          <pc:chgData name="Yeriazarian, Garo" userId="e3ca50f2-6ca2-4a33-9abd-18153afdee6e" providerId="ADAL" clId="{B575BBA2-3A46-41F9-9D36-903574C13E66}" dt="2022-08-07T18:41:08.020" v="3859" actId="2696"/>
          <pc:sldLayoutMkLst>
            <pc:docMk/>
            <pc:sldMasterMk cId="3733615435" sldId="2147483745"/>
            <pc:sldLayoutMk cId="4197828814" sldId="2147483935"/>
          </pc:sldLayoutMkLst>
        </pc:sldLayoutChg>
        <pc:sldLayoutChg chg="del">
          <pc:chgData name="Yeriazarian, Garo" userId="e3ca50f2-6ca2-4a33-9abd-18153afdee6e" providerId="ADAL" clId="{B575BBA2-3A46-41F9-9D36-903574C13E66}" dt="2022-08-07T03:41:20.240" v="2582" actId="47"/>
          <pc:sldLayoutMkLst>
            <pc:docMk/>
            <pc:sldMasterMk cId="3733615435" sldId="2147483745"/>
            <pc:sldLayoutMk cId="3782578380" sldId="2147483936"/>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28EACD-9F17-463D-B9A4-D52BCCA34D5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D0AF381C-E4FF-4065-B2FC-6FFEB45B85D3}">
      <dgm:prSet phldrT="[Text]"/>
      <dgm:spPr/>
      <dgm:t>
        <a:bodyPr/>
        <a:lstStyle/>
        <a:p>
          <a:r>
            <a:rPr lang="en-US" dirty="0"/>
            <a:t>Blink + V8</a:t>
          </a:r>
        </a:p>
      </dgm:t>
    </dgm:pt>
    <dgm:pt modelId="{102A1E24-D619-4CDB-A548-DB8B4D418041}" type="parTrans" cxnId="{19A42C72-C60F-4BC4-BCCB-36C47D27BD59}">
      <dgm:prSet/>
      <dgm:spPr/>
      <dgm:t>
        <a:bodyPr/>
        <a:lstStyle/>
        <a:p>
          <a:endParaRPr lang="en-US"/>
        </a:p>
      </dgm:t>
    </dgm:pt>
    <dgm:pt modelId="{99C9C558-0718-4B8E-AB32-F45CDB2A3F28}" type="sibTrans" cxnId="{19A42C72-C60F-4BC4-BCCB-36C47D27BD59}">
      <dgm:prSet/>
      <dgm:spPr/>
      <dgm:t>
        <a:bodyPr/>
        <a:lstStyle/>
        <a:p>
          <a:endParaRPr lang="en-US"/>
        </a:p>
      </dgm:t>
    </dgm:pt>
    <dgm:pt modelId="{E53616B3-C727-48D2-8518-636CB4D6648E}">
      <dgm:prSet phldrT="[Text]"/>
      <dgm:spPr/>
      <dgm:t>
        <a:bodyPr/>
        <a:lstStyle/>
        <a:p>
          <a:r>
            <a:rPr lang="en-US" dirty="0"/>
            <a:t>Google Chrome</a:t>
          </a:r>
        </a:p>
      </dgm:t>
    </dgm:pt>
    <dgm:pt modelId="{1FC76F64-B46B-4111-AC1F-E49F8ECB82A3}" type="parTrans" cxnId="{6FF51292-F4EF-4699-92A4-94032F7173A2}">
      <dgm:prSet/>
      <dgm:spPr/>
      <dgm:t>
        <a:bodyPr/>
        <a:lstStyle/>
        <a:p>
          <a:endParaRPr lang="en-US"/>
        </a:p>
      </dgm:t>
    </dgm:pt>
    <dgm:pt modelId="{93AA28FB-53A9-4909-BECF-BE5D946EC3ED}" type="sibTrans" cxnId="{6FF51292-F4EF-4699-92A4-94032F7173A2}">
      <dgm:prSet/>
      <dgm:spPr/>
      <dgm:t>
        <a:bodyPr/>
        <a:lstStyle/>
        <a:p>
          <a:endParaRPr lang="en-US"/>
        </a:p>
      </dgm:t>
    </dgm:pt>
    <dgm:pt modelId="{382B7F88-CF2A-4CE9-8E8F-89D2375F90D0}">
      <dgm:prSet phldrT="[Text]"/>
      <dgm:spPr/>
      <dgm:t>
        <a:bodyPr/>
        <a:lstStyle/>
        <a:p>
          <a:r>
            <a:rPr lang="en-US" dirty="0"/>
            <a:t>Microsoft Edge</a:t>
          </a:r>
        </a:p>
      </dgm:t>
    </dgm:pt>
    <dgm:pt modelId="{50A04179-D36C-4182-A672-B26E138E983D}" type="parTrans" cxnId="{DA25F514-44F7-43A7-8159-CB70EAE64110}">
      <dgm:prSet/>
      <dgm:spPr/>
      <dgm:t>
        <a:bodyPr/>
        <a:lstStyle/>
        <a:p>
          <a:endParaRPr lang="en-US"/>
        </a:p>
      </dgm:t>
    </dgm:pt>
    <dgm:pt modelId="{4E12EB58-DEAD-462C-A0BD-6957B3EA3713}" type="sibTrans" cxnId="{DA25F514-44F7-43A7-8159-CB70EAE64110}">
      <dgm:prSet/>
      <dgm:spPr/>
      <dgm:t>
        <a:bodyPr/>
        <a:lstStyle/>
        <a:p>
          <a:endParaRPr lang="en-US"/>
        </a:p>
      </dgm:t>
    </dgm:pt>
    <dgm:pt modelId="{499EC6E7-98DC-4E48-A39A-6FE7C0E39AD3}">
      <dgm:prSet phldrT="[Text]"/>
      <dgm:spPr/>
      <dgm:t>
        <a:bodyPr/>
        <a:lstStyle/>
        <a:p>
          <a:r>
            <a:rPr lang="en-US" dirty="0"/>
            <a:t>Gecko + </a:t>
          </a:r>
          <a:r>
            <a:rPr lang="en-US" dirty="0" err="1"/>
            <a:t>SpiderMonkey</a:t>
          </a:r>
          <a:endParaRPr lang="en-US" dirty="0"/>
        </a:p>
      </dgm:t>
    </dgm:pt>
    <dgm:pt modelId="{35C4C480-B745-4211-94C9-20192160C35F}" type="parTrans" cxnId="{2A54447E-72CE-4EA2-AA9C-83ADBE3F762D}">
      <dgm:prSet/>
      <dgm:spPr/>
      <dgm:t>
        <a:bodyPr/>
        <a:lstStyle/>
        <a:p>
          <a:endParaRPr lang="en-US"/>
        </a:p>
      </dgm:t>
    </dgm:pt>
    <dgm:pt modelId="{302B544C-4EBE-472B-A07A-9156C0B7C0B5}" type="sibTrans" cxnId="{2A54447E-72CE-4EA2-AA9C-83ADBE3F762D}">
      <dgm:prSet/>
      <dgm:spPr/>
      <dgm:t>
        <a:bodyPr/>
        <a:lstStyle/>
        <a:p>
          <a:endParaRPr lang="en-US"/>
        </a:p>
      </dgm:t>
    </dgm:pt>
    <dgm:pt modelId="{D9127DD7-2033-4EE6-A659-DFF39C4AF4B8}">
      <dgm:prSet phldrT="[Text]"/>
      <dgm:spPr/>
      <dgm:t>
        <a:bodyPr/>
        <a:lstStyle/>
        <a:p>
          <a:r>
            <a:rPr lang="en-US" dirty="0"/>
            <a:t>Firefox</a:t>
          </a:r>
        </a:p>
      </dgm:t>
    </dgm:pt>
    <dgm:pt modelId="{40616975-3F58-41B6-B672-341329D912EF}" type="parTrans" cxnId="{0CD2158E-F337-4297-A058-2442FCA47828}">
      <dgm:prSet/>
      <dgm:spPr/>
      <dgm:t>
        <a:bodyPr/>
        <a:lstStyle/>
        <a:p>
          <a:endParaRPr lang="en-US"/>
        </a:p>
      </dgm:t>
    </dgm:pt>
    <dgm:pt modelId="{90CE483A-F604-4E18-B2FD-173320C09B6E}" type="sibTrans" cxnId="{0CD2158E-F337-4297-A058-2442FCA47828}">
      <dgm:prSet/>
      <dgm:spPr/>
      <dgm:t>
        <a:bodyPr/>
        <a:lstStyle/>
        <a:p>
          <a:endParaRPr lang="en-US"/>
        </a:p>
      </dgm:t>
    </dgm:pt>
    <dgm:pt modelId="{09D2D4F9-D954-454B-8B56-DC9110204118}">
      <dgm:prSet phldrT="[Text]"/>
      <dgm:spPr/>
      <dgm:t>
        <a:bodyPr/>
        <a:lstStyle/>
        <a:p>
          <a:r>
            <a:rPr lang="en-US" dirty="0" err="1"/>
            <a:t>WebKit</a:t>
          </a:r>
          <a:r>
            <a:rPr lang="en-US" dirty="0"/>
            <a:t> + </a:t>
          </a:r>
          <a:r>
            <a:rPr lang="en-US" dirty="0" err="1"/>
            <a:t>JavaScriptCore</a:t>
          </a:r>
          <a:endParaRPr lang="en-US" dirty="0"/>
        </a:p>
      </dgm:t>
    </dgm:pt>
    <dgm:pt modelId="{804BBD00-524A-4D19-8454-4807A36F03F9}" type="parTrans" cxnId="{666864A9-4E0B-4114-9BCD-8772C838C77D}">
      <dgm:prSet/>
      <dgm:spPr/>
      <dgm:t>
        <a:bodyPr/>
        <a:lstStyle/>
        <a:p>
          <a:endParaRPr lang="en-US"/>
        </a:p>
      </dgm:t>
    </dgm:pt>
    <dgm:pt modelId="{0DF884FD-3C22-4059-AA19-9539CA5FA24E}" type="sibTrans" cxnId="{666864A9-4E0B-4114-9BCD-8772C838C77D}">
      <dgm:prSet/>
      <dgm:spPr/>
      <dgm:t>
        <a:bodyPr/>
        <a:lstStyle/>
        <a:p>
          <a:endParaRPr lang="en-US"/>
        </a:p>
      </dgm:t>
    </dgm:pt>
    <dgm:pt modelId="{739F1591-BF8F-4285-AEB8-83021C60A65C}">
      <dgm:prSet phldrT="[Text]"/>
      <dgm:spPr/>
      <dgm:t>
        <a:bodyPr/>
        <a:lstStyle/>
        <a:p>
          <a:r>
            <a:rPr lang="en-US" dirty="0"/>
            <a:t>Safari</a:t>
          </a:r>
        </a:p>
      </dgm:t>
    </dgm:pt>
    <dgm:pt modelId="{0092B6CE-F160-4917-89D6-0C19D8CD23C3}" type="parTrans" cxnId="{8572A333-43B9-4C77-B136-27CBF135361A}">
      <dgm:prSet/>
      <dgm:spPr/>
      <dgm:t>
        <a:bodyPr/>
        <a:lstStyle/>
        <a:p>
          <a:endParaRPr lang="en-US"/>
        </a:p>
      </dgm:t>
    </dgm:pt>
    <dgm:pt modelId="{0B86CF1B-3B46-4E1C-9F94-353A0C961C4B}" type="sibTrans" cxnId="{8572A333-43B9-4C77-B136-27CBF135361A}">
      <dgm:prSet/>
      <dgm:spPr/>
      <dgm:t>
        <a:bodyPr/>
        <a:lstStyle/>
        <a:p>
          <a:endParaRPr lang="en-US"/>
        </a:p>
      </dgm:t>
    </dgm:pt>
    <dgm:pt modelId="{A0C69131-FD30-4CE9-8329-62FDC4EAC99B}">
      <dgm:prSet phldrT="[Text]"/>
      <dgm:spPr/>
      <dgm:t>
        <a:bodyPr/>
        <a:lstStyle/>
        <a:p>
          <a:r>
            <a:rPr lang="en-US" dirty="0"/>
            <a:t>Brave</a:t>
          </a:r>
        </a:p>
      </dgm:t>
    </dgm:pt>
    <dgm:pt modelId="{504A08B8-1D71-4B5D-93CA-181C8774868B}" type="parTrans" cxnId="{DD2A31C3-1D66-424B-8031-865050FF013D}">
      <dgm:prSet/>
      <dgm:spPr/>
      <dgm:t>
        <a:bodyPr/>
        <a:lstStyle/>
        <a:p>
          <a:endParaRPr lang="en-US"/>
        </a:p>
      </dgm:t>
    </dgm:pt>
    <dgm:pt modelId="{CF9AEADC-A02F-424F-A4BE-72BC64005F35}" type="sibTrans" cxnId="{DD2A31C3-1D66-424B-8031-865050FF013D}">
      <dgm:prSet/>
      <dgm:spPr/>
      <dgm:t>
        <a:bodyPr/>
        <a:lstStyle/>
        <a:p>
          <a:endParaRPr lang="en-US"/>
        </a:p>
      </dgm:t>
    </dgm:pt>
    <dgm:pt modelId="{60B896B3-0765-4762-A74F-A87B1253A51C}">
      <dgm:prSet phldrT="[Text]"/>
      <dgm:spPr/>
      <dgm:t>
        <a:bodyPr/>
        <a:lstStyle/>
        <a:p>
          <a:r>
            <a:rPr lang="en-US" dirty="0"/>
            <a:t>Opera</a:t>
          </a:r>
        </a:p>
      </dgm:t>
    </dgm:pt>
    <dgm:pt modelId="{789107F3-F84E-432A-98D0-73B6A7236C8F}" type="parTrans" cxnId="{EB516BFF-10E0-4B66-850F-B6A1AB6A2227}">
      <dgm:prSet/>
      <dgm:spPr/>
      <dgm:t>
        <a:bodyPr/>
        <a:lstStyle/>
        <a:p>
          <a:endParaRPr lang="en-US"/>
        </a:p>
      </dgm:t>
    </dgm:pt>
    <dgm:pt modelId="{F9A47B7E-EC7E-466B-BF1B-6801E8D55C35}" type="sibTrans" cxnId="{EB516BFF-10E0-4B66-850F-B6A1AB6A2227}">
      <dgm:prSet/>
      <dgm:spPr/>
      <dgm:t>
        <a:bodyPr/>
        <a:lstStyle/>
        <a:p>
          <a:endParaRPr lang="en-US"/>
        </a:p>
      </dgm:t>
    </dgm:pt>
    <dgm:pt modelId="{35F97C59-D66E-409D-A533-639E81B55988}">
      <dgm:prSet phldrT="[Text]"/>
      <dgm:spPr/>
      <dgm:t>
        <a:bodyPr/>
        <a:lstStyle/>
        <a:p>
          <a:r>
            <a:rPr lang="en-US" dirty="0"/>
            <a:t>Chromium</a:t>
          </a:r>
        </a:p>
      </dgm:t>
    </dgm:pt>
    <dgm:pt modelId="{2BA59731-E51B-451B-A681-1E5E95D02B9B}" type="parTrans" cxnId="{AB3138CF-FC27-4F35-AC10-B7069ED48909}">
      <dgm:prSet/>
      <dgm:spPr/>
      <dgm:t>
        <a:bodyPr/>
        <a:lstStyle/>
        <a:p>
          <a:endParaRPr lang="en-US"/>
        </a:p>
      </dgm:t>
    </dgm:pt>
    <dgm:pt modelId="{A1509E7B-F82C-484E-B0A4-ACF4D6096E51}" type="sibTrans" cxnId="{AB3138CF-FC27-4F35-AC10-B7069ED48909}">
      <dgm:prSet/>
      <dgm:spPr/>
      <dgm:t>
        <a:bodyPr/>
        <a:lstStyle/>
        <a:p>
          <a:endParaRPr lang="en-US"/>
        </a:p>
      </dgm:t>
    </dgm:pt>
    <dgm:pt modelId="{0C5988EE-4E46-4296-9A3E-76383F6C0EF1}" type="pres">
      <dgm:prSet presAssocID="{5D28EACD-9F17-463D-B9A4-D52BCCA34D52}" presName="theList" presStyleCnt="0">
        <dgm:presLayoutVars>
          <dgm:dir/>
          <dgm:animLvl val="lvl"/>
          <dgm:resizeHandles val="exact"/>
        </dgm:presLayoutVars>
      </dgm:prSet>
      <dgm:spPr/>
    </dgm:pt>
    <dgm:pt modelId="{73F51D90-80FD-4E2A-A478-A4EB73DC934E}" type="pres">
      <dgm:prSet presAssocID="{D0AF381C-E4FF-4065-B2FC-6FFEB45B85D3}" presName="compNode" presStyleCnt="0"/>
      <dgm:spPr/>
    </dgm:pt>
    <dgm:pt modelId="{5D12B9A0-DE75-4DED-98A2-7881F3A6C3F7}" type="pres">
      <dgm:prSet presAssocID="{D0AF381C-E4FF-4065-B2FC-6FFEB45B85D3}" presName="aNode" presStyleLbl="bgShp" presStyleIdx="0" presStyleCnt="3"/>
      <dgm:spPr/>
    </dgm:pt>
    <dgm:pt modelId="{0F0E2626-5B86-456A-AF78-C03EB8EC8EA4}" type="pres">
      <dgm:prSet presAssocID="{D0AF381C-E4FF-4065-B2FC-6FFEB45B85D3}" presName="textNode" presStyleLbl="bgShp" presStyleIdx="0" presStyleCnt="3"/>
      <dgm:spPr/>
    </dgm:pt>
    <dgm:pt modelId="{57DAE3B3-2A3A-4626-9652-F73F1C35309D}" type="pres">
      <dgm:prSet presAssocID="{D0AF381C-E4FF-4065-B2FC-6FFEB45B85D3}" presName="compChildNode" presStyleCnt="0"/>
      <dgm:spPr/>
    </dgm:pt>
    <dgm:pt modelId="{B53715F1-CC53-4940-8C9D-DB512411F101}" type="pres">
      <dgm:prSet presAssocID="{D0AF381C-E4FF-4065-B2FC-6FFEB45B85D3}" presName="theInnerList" presStyleCnt="0"/>
      <dgm:spPr/>
    </dgm:pt>
    <dgm:pt modelId="{466626E5-9735-46C1-8D32-F566D892F952}" type="pres">
      <dgm:prSet presAssocID="{35F97C59-D66E-409D-A533-639E81B55988}" presName="childNode" presStyleLbl="node1" presStyleIdx="0" presStyleCnt="7">
        <dgm:presLayoutVars>
          <dgm:bulletEnabled val="1"/>
        </dgm:presLayoutVars>
      </dgm:prSet>
      <dgm:spPr/>
    </dgm:pt>
    <dgm:pt modelId="{6972A070-7BA0-496B-A50C-AB6EF6267050}" type="pres">
      <dgm:prSet presAssocID="{35F97C59-D66E-409D-A533-639E81B55988}" presName="aSpace2" presStyleCnt="0"/>
      <dgm:spPr/>
    </dgm:pt>
    <dgm:pt modelId="{97A93B7E-8B44-4892-9B06-FBEBF5BEFD39}" type="pres">
      <dgm:prSet presAssocID="{E53616B3-C727-48D2-8518-636CB4D6648E}" presName="childNode" presStyleLbl="node1" presStyleIdx="1" presStyleCnt="7">
        <dgm:presLayoutVars>
          <dgm:bulletEnabled val="1"/>
        </dgm:presLayoutVars>
      </dgm:prSet>
      <dgm:spPr/>
    </dgm:pt>
    <dgm:pt modelId="{65133439-E55A-4052-9F74-EF7502DA64D1}" type="pres">
      <dgm:prSet presAssocID="{E53616B3-C727-48D2-8518-636CB4D6648E}" presName="aSpace2" presStyleCnt="0"/>
      <dgm:spPr/>
    </dgm:pt>
    <dgm:pt modelId="{51319926-D2AA-4A47-B9CF-CB39A3DF3DFE}" type="pres">
      <dgm:prSet presAssocID="{382B7F88-CF2A-4CE9-8E8F-89D2375F90D0}" presName="childNode" presStyleLbl="node1" presStyleIdx="2" presStyleCnt="7">
        <dgm:presLayoutVars>
          <dgm:bulletEnabled val="1"/>
        </dgm:presLayoutVars>
      </dgm:prSet>
      <dgm:spPr/>
    </dgm:pt>
    <dgm:pt modelId="{2C7010B1-624A-4A16-BDFD-2C7376EB1A2F}" type="pres">
      <dgm:prSet presAssocID="{382B7F88-CF2A-4CE9-8E8F-89D2375F90D0}" presName="aSpace2" presStyleCnt="0"/>
      <dgm:spPr/>
    </dgm:pt>
    <dgm:pt modelId="{744D309C-0927-4B56-A88E-31B2724C22A1}" type="pres">
      <dgm:prSet presAssocID="{A0C69131-FD30-4CE9-8329-62FDC4EAC99B}" presName="childNode" presStyleLbl="node1" presStyleIdx="3" presStyleCnt="7">
        <dgm:presLayoutVars>
          <dgm:bulletEnabled val="1"/>
        </dgm:presLayoutVars>
      </dgm:prSet>
      <dgm:spPr/>
    </dgm:pt>
    <dgm:pt modelId="{1935B5C7-C756-4962-BA6C-A1FE1BAB171E}" type="pres">
      <dgm:prSet presAssocID="{A0C69131-FD30-4CE9-8329-62FDC4EAC99B}" presName="aSpace2" presStyleCnt="0"/>
      <dgm:spPr/>
    </dgm:pt>
    <dgm:pt modelId="{5E526A88-5E62-4492-8F80-3F93ED326CA8}" type="pres">
      <dgm:prSet presAssocID="{60B896B3-0765-4762-A74F-A87B1253A51C}" presName="childNode" presStyleLbl="node1" presStyleIdx="4" presStyleCnt="7">
        <dgm:presLayoutVars>
          <dgm:bulletEnabled val="1"/>
        </dgm:presLayoutVars>
      </dgm:prSet>
      <dgm:spPr/>
    </dgm:pt>
    <dgm:pt modelId="{80B8C462-89E4-42A1-812E-A3254287C126}" type="pres">
      <dgm:prSet presAssocID="{D0AF381C-E4FF-4065-B2FC-6FFEB45B85D3}" presName="aSpace" presStyleCnt="0"/>
      <dgm:spPr/>
    </dgm:pt>
    <dgm:pt modelId="{17176F41-76E9-4DDF-A733-633A6BC27FA0}" type="pres">
      <dgm:prSet presAssocID="{499EC6E7-98DC-4E48-A39A-6FE7C0E39AD3}" presName="compNode" presStyleCnt="0"/>
      <dgm:spPr/>
    </dgm:pt>
    <dgm:pt modelId="{83BCE63B-1C39-409D-860E-440F0CE2536C}" type="pres">
      <dgm:prSet presAssocID="{499EC6E7-98DC-4E48-A39A-6FE7C0E39AD3}" presName="aNode" presStyleLbl="bgShp" presStyleIdx="1" presStyleCnt="3"/>
      <dgm:spPr/>
    </dgm:pt>
    <dgm:pt modelId="{C55F30F7-0849-4168-BD92-DADF927BA1F5}" type="pres">
      <dgm:prSet presAssocID="{499EC6E7-98DC-4E48-A39A-6FE7C0E39AD3}" presName="textNode" presStyleLbl="bgShp" presStyleIdx="1" presStyleCnt="3"/>
      <dgm:spPr/>
    </dgm:pt>
    <dgm:pt modelId="{B68983DD-D3DF-4F48-961C-4B2D96646A8B}" type="pres">
      <dgm:prSet presAssocID="{499EC6E7-98DC-4E48-A39A-6FE7C0E39AD3}" presName="compChildNode" presStyleCnt="0"/>
      <dgm:spPr/>
    </dgm:pt>
    <dgm:pt modelId="{265B58F7-F6B0-4EDF-9BE2-4FF1E6B41263}" type="pres">
      <dgm:prSet presAssocID="{499EC6E7-98DC-4E48-A39A-6FE7C0E39AD3}" presName="theInnerList" presStyleCnt="0"/>
      <dgm:spPr/>
    </dgm:pt>
    <dgm:pt modelId="{3E829B2E-C699-4D96-A952-B5A1A488E3AF}" type="pres">
      <dgm:prSet presAssocID="{D9127DD7-2033-4EE6-A659-DFF39C4AF4B8}" presName="childNode" presStyleLbl="node1" presStyleIdx="5" presStyleCnt="7">
        <dgm:presLayoutVars>
          <dgm:bulletEnabled val="1"/>
        </dgm:presLayoutVars>
      </dgm:prSet>
      <dgm:spPr/>
    </dgm:pt>
    <dgm:pt modelId="{0E48286B-FBFB-4DC1-B651-4AAC15179806}" type="pres">
      <dgm:prSet presAssocID="{499EC6E7-98DC-4E48-A39A-6FE7C0E39AD3}" presName="aSpace" presStyleCnt="0"/>
      <dgm:spPr/>
    </dgm:pt>
    <dgm:pt modelId="{6C30522F-2F09-45B7-9DD6-06CF9E0FE5B7}" type="pres">
      <dgm:prSet presAssocID="{09D2D4F9-D954-454B-8B56-DC9110204118}" presName="compNode" presStyleCnt="0"/>
      <dgm:spPr/>
    </dgm:pt>
    <dgm:pt modelId="{66746F08-EE9C-4B23-9B60-5B67B59F4D42}" type="pres">
      <dgm:prSet presAssocID="{09D2D4F9-D954-454B-8B56-DC9110204118}" presName="aNode" presStyleLbl="bgShp" presStyleIdx="2" presStyleCnt="3"/>
      <dgm:spPr/>
    </dgm:pt>
    <dgm:pt modelId="{C3266AFC-F3A1-413D-9F01-8BE4612DA9D8}" type="pres">
      <dgm:prSet presAssocID="{09D2D4F9-D954-454B-8B56-DC9110204118}" presName="textNode" presStyleLbl="bgShp" presStyleIdx="2" presStyleCnt="3"/>
      <dgm:spPr/>
    </dgm:pt>
    <dgm:pt modelId="{D73FCA50-8A53-416D-A430-6E7C3C14889D}" type="pres">
      <dgm:prSet presAssocID="{09D2D4F9-D954-454B-8B56-DC9110204118}" presName="compChildNode" presStyleCnt="0"/>
      <dgm:spPr/>
    </dgm:pt>
    <dgm:pt modelId="{7FE21CFF-4B10-4846-922A-0C2BEC70F2D5}" type="pres">
      <dgm:prSet presAssocID="{09D2D4F9-D954-454B-8B56-DC9110204118}" presName="theInnerList" presStyleCnt="0"/>
      <dgm:spPr/>
    </dgm:pt>
    <dgm:pt modelId="{3643FBA0-9A77-46CC-BA07-0D622D178FFF}" type="pres">
      <dgm:prSet presAssocID="{739F1591-BF8F-4285-AEB8-83021C60A65C}" presName="childNode" presStyleLbl="node1" presStyleIdx="6" presStyleCnt="7">
        <dgm:presLayoutVars>
          <dgm:bulletEnabled val="1"/>
        </dgm:presLayoutVars>
      </dgm:prSet>
      <dgm:spPr/>
    </dgm:pt>
  </dgm:ptLst>
  <dgm:cxnLst>
    <dgm:cxn modelId="{577C9901-C618-4547-A002-27DF2C4F1ADF}" type="presOf" srcId="{E53616B3-C727-48D2-8518-636CB4D6648E}" destId="{97A93B7E-8B44-4892-9B06-FBEBF5BEFD39}" srcOrd="0" destOrd="0" presId="urn:microsoft.com/office/officeart/2005/8/layout/lProcess2"/>
    <dgm:cxn modelId="{DA25F514-44F7-43A7-8159-CB70EAE64110}" srcId="{D0AF381C-E4FF-4065-B2FC-6FFEB45B85D3}" destId="{382B7F88-CF2A-4CE9-8E8F-89D2375F90D0}" srcOrd="2" destOrd="0" parTransId="{50A04179-D36C-4182-A672-B26E138E983D}" sibTransId="{4E12EB58-DEAD-462C-A0BD-6957B3EA3713}"/>
    <dgm:cxn modelId="{0BDB592C-4788-46A2-91AC-836822A568DE}" type="presOf" srcId="{09D2D4F9-D954-454B-8B56-DC9110204118}" destId="{C3266AFC-F3A1-413D-9F01-8BE4612DA9D8}" srcOrd="1" destOrd="0" presId="urn:microsoft.com/office/officeart/2005/8/layout/lProcess2"/>
    <dgm:cxn modelId="{8572A333-43B9-4C77-B136-27CBF135361A}" srcId="{09D2D4F9-D954-454B-8B56-DC9110204118}" destId="{739F1591-BF8F-4285-AEB8-83021C60A65C}" srcOrd="0" destOrd="0" parTransId="{0092B6CE-F160-4917-89D6-0C19D8CD23C3}" sibTransId="{0B86CF1B-3B46-4E1C-9F94-353A0C961C4B}"/>
    <dgm:cxn modelId="{03D3295B-5019-4005-BEBE-F887E8F367A0}" type="presOf" srcId="{A0C69131-FD30-4CE9-8329-62FDC4EAC99B}" destId="{744D309C-0927-4B56-A88E-31B2724C22A1}" srcOrd="0" destOrd="0" presId="urn:microsoft.com/office/officeart/2005/8/layout/lProcess2"/>
    <dgm:cxn modelId="{C830C443-1CC4-4D3D-9F25-ABEAB155F55C}" type="presOf" srcId="{D0AF381C-E4FF-4065-B2FC-6FFEB45B85D3}" destId="{5D12B9A0-DE75-4DED-98A2-7881F3A6C3F7}" srcOrd="0" destOrd="0" presId="urn:microsoft.com/office/officeart/2005/8/layout/lProcess2"/>
    <dgm:cxn modelId="{19A42C72-C60F-4BC4-BCCB-36C47D27BD59}" srcId="{5D28EACD-9F17-463D-B9A4-D52BCCA34D52}" destId="{D0AF381C-E4FF-4065-B2FC-6FFEB45B85D3}" srcOrd="0" destOrd="0" parTransId="{102A1E24-D619-4CDB-A548-DB8B4D418041}" sibTransId="{99C9C558-0718-4B8E-AB32-F45CDB2A3F28}"/>
    <dgm:cxn modelId="{2A54447E-72CE-4EA2-AA9C-83ADBE3F762D}" srcId="{5D28EACD-9F17-463D-B9A4-D52BCCA34D52}" destId="{499EC6E7-98DC-4E48-A39A-6FE7C0E39AD3}" srcOrd="1" destOrd="0" parTransId="{35C4C480-B745-4211-94C9-20192160C35F}" sibTransId="{302B544C-4EBE-472B-A07A-9156C0B7C0B5}"/>
    <dgm:cxn modelId="{F0297F7E-F19D-4438-A4F6-5BE437C0C3D8}" type="presOf" srcId="{739F1591-BF8F-4285-AEB8-83021C60A65C}" destId="{3643FBA0-9A77-46CC-BA07-0D622D178FFF}" srcOrd="0" destOrd="0" presId="urn:microsoft.com/office/officeart/2005/8/layout/lProcess2"/>
    <dgm:cxn modelId="{AFAFDB89-8B96-4F41-919C-A5C8E64F5BDC}" type="presOf" srcId="{D9127DD7-2033-4EE6-A659-DFF39C4AF4B8}" destId="{3E829B2E-C699-4D96-A952-B5A1A488E3AF}" srcOrd="0" destOrd="0" presId="urn:microsoft.com/office/officeart/2005/8/layout/lProcess2"/>
    <dgm:cxn modelId="{0CD2158E-F337-4297-A058-2442FCA47828}" srcId="{499EC6E7-98DC-4E48-A39A-6FE7C0E39AD3}" destId="{D9127DD7-2033-4EE6-A659-DFF39C4AF4B8}" srcOrd="0" destOrd="0" parTransId="{40616975-3F58-41B6-B672-341329D912EF}" sibTransId="{90CE483A-F604-4E18-B2FD-173320C09B6E}"/>
    <dgm:cxn modelId="{6FF51292-F4EF-4699-92A4-94032F7173A2}" srcId="{D0AF381C-E4FF-4065-B2FC-6FFEB45B85D3}" destId="{E53616B3-C727-48D2-8518-636CB4D6648E}" srcOrd="1" destOrd="0" parTransId="{1FC76F64-B46B-4111-AC1F-E49F8ECB82A3}" sibTransId="{93AA28FB-53A9-4909-BECF-BE5D946EC3ED}"/>
    <dgm:cxn modelId="{D3F3B492-CDD5-4C85-A52E-58D4952A05BB}" type="presOf" srcId="{5D28EACD-9F17-463D-B9A4-D52BCCA34D52}" destId="{0C5988EE-4E46-4296-9A3E-76383F6C0EF1}" srcOrd="0" destOrd="0" presId="urn:microsoft.com/office/officeart/2005/8/layout/lProcess2"/>
    <dgm:cxn modelId="{666864A9-4E0B-4114-9BCD-8772C838C77D}" srcId="{5D28EACD-9F17-463D-B9A4-D52BCCA34D52}" destId="{09D2D4F9-D954-454B-8B56-DC9110204118}" srcOrd="2" destOrd="0" parTransId="{804BBD00-524A-4D19-8454-4807A36F03F9}" sibTransId="{0DF884FD-3C22-4059-AA19-9539CA5FA24E}"/>
    <dgm:cxn modelId="{8C609EB4-62E1-41B7-8D9C-D534B89B5544}" type="presOf" srcId="{D0AF381C-E4FF-4065-B2FC-6FFEB45B85D3}" destId="{0F0E2626-5B86-456A-AF78-C03EB8EC8EA4}" srcOrd="1" destOrd="0" presId="urn:microsoft.com/office/officeart/2005/8/layout/lProcess2"/>
    <dgm:cxn modelId="{DD2A31C3-1D66-424B-8031-865050FF013D}" srcId="{D0AF381C-E4FF-4065-B2FC-6FFEB45B85D3}" destId="{A0C69131-FD30-4CE9-8329-62FDC4EAC99B}" srcOrd="3" destOrd="0" parTransId="{504A08B8-1D71-4B5D-93CA-181C8774868B}" sibTransId="{CF9AEADC-A02F-424F-A4BE-72BC64005F35}"/>
    <dgm:cxn modelId="{E36826C9-1216-4191-8E78-A8B3B1D89157}" type="presOf" srcId="{60B896B3-0765-4762-A74F-A87B1253A51C}" destId="{5E526A88-5E62-4492-8F80-3F93ED326CA8}" srcOrd="0" destOrd="0" presId="urn:microsoft.com/office/officeart/2005/8/layout/lProcess2"/>
    <dgm:cxn modelId="{AB3138CF-FC27-4F35-AC10-B7069ED48909}" srcId="{D0AF381C-E4FF-4065-B2FC-6FFEB45B85D3}" destId="{35F97C59-D66E-409D-A533-639E81B55988}" srcOrd="0" destOrd="0" parTransId="{2BA59731-E51B-451B-A681-1E5E95D02B9B}" sibTransId="{A1509E7B-F82C-484E-B0A4-ACF4D6096E51}"/>
    <dgm:cxn modelId="{37C341D3-0F62-47D7-9A9F-202191205A22}" type="presOf" srcId="{09D2D4F9-D954-454B-8B56-DC9110204118}" destId="{66746F08-EE9C-4B23-9B60-5B67B59F4D42}" srcOrd="0" destOrd="0" presId="urn:microsoft.com/office/officeart/2005/8/layout/lProcess2"/>
    <dgm:cxn modelId="{4DC988DD-E8E6-4DFE-8F49-765DE70E8147}" type="presOf" srcId="{499EC6E7-98DC-4E48-A39A-6FE7C0E39AD3}" destId="{C55F30F7-0849-4168-BD92-DADF927BA1F5}" srcOrd="1" destOrd="0" presId="urn:microsoft.com/office/officeart/2005/8/layout/lProcess2"/>
    <dgm:cxn modelId="{38584AE4-BB1A-4FCA-A59A-AC54B8179E7D}" type="presOf" srcId="{499EC6E7-98DC-4E48-A39A-6FE7C0E39AD3}" destId="{83BCE63B-1C39-409D-860E-440F0CE2536C}" srcOrd="0" destOrd="0" presId="urn:microsoft.com/office/officeart/2005/8/layout/lProcess2"/>
    <dgm:cxn modelId="{33E3BAE5-B945-4C0E-8287-0402282E2570}" type="presOf" srcId="{382B7F88-CF2A-4CE9-8E8F-89D2375F90D0}" destId="{51319926-D2AA-4A47-B9CF-CB39A3DF3DFE}" srcOrd="0" destOrd="0" presId="urn:microsoft.com/office/officeart/2005/8/layout/lProcess2"/>
    <dgm:cxn modelId="{983601F8-66A5-4D14-BA59-5618A11046C3}" type="presOf" srcId="{35F97C59-D66E-409D-A533-639E81B55988}" destId="{466626E5-9735-46C1-8D32-F566D892F952}" srcOrd="0" destOrd="0" presId="urn:microsoft.com/office/officeart/2005/8/layout/lProcess2"/>
    <dgm:cxn modelId="{EB516BFF-10E0-4B66-850F-B6A1AB6A2227}" srcId="{D0AF381C-E4FF-4065-B2FC-6FFEB45B85D3}" destId="{60B896B3-0765-4762-A74F-A87B1253A51C}" srcOrd="4" destOrd="0" parTransId="{789107F3-F84E-432A-98D0-73B6A7236C8F}" sibTransId="{F9A47B7E-EC7E-466B-BF1B-6801E8D55C35}"/>
    <dgm:cxn modelId="{BE649C05-B794-4FA7-B05D-D5EF74CECE6E}" type="presParOf" srcId="{0C5988EE-4E46-4296-9A3E-76383F6C0EF1}" destId="{73F51D90-80FD-4E2A-A478-A4EB73DC934E}" srcOrd="0" destOrd="0" presId="urn:microsoft.com/office/officeart/2005/8/layout/lProcess2"/>
    <dgm:cxn modelId="{A3C980FB-F5D0-494B-BE34-FDB90AA5FB12}" type="presParOf" srcId="{73F51D90-80FD-4E2A-A478-A4EB73DC934E}" destId="{5D12B9A0-DE75-4DED-98A2-7881F3A6C3F7}" srcOrd="0" destOrd="0" presId="urn:microsoft.com/office/officeart/2005/8/layout/lProcess2"/>
    <dgm:cxn modelId="{703B3590-BDD5-428B-8028-364E0C8FF6A3}" type="presParOf" srcId="{73F51D90-80FD-4E2A-A478-A4EB73DC934E}" destId="{0F0E2626-5B86-456A-AF78-C03EB8EC8EA4}" srcOrd="1" destOrd="0" presId="urn:microsoft.com/office/officeart/2005/8/layout/lProcess2"/>
    <dgm:cxn modelId="{D44D7B2D-C1FA-4E03-92D5-F84000F2DCCA}" type="presParOf" srcId="{73F51D90-80FD-4E2A-A478-A4EB73DC934E}" destId="{57DAE3B3-2A3A-4626-9652-F73F1C35309D}" srcOrd="2" destOrd="0" presId="urn:microsoft.com/office/officeart/2005/8/layout/lProcess2"/>
    <dgm:cxn modelId="{263FDA5F-C81F-4D54-B1BD-E6BBF08E4627}" type="presParOf" srcId="{57DAE3B3-2A3A-4626-9652-F73F1C35309D}" destId="{B53715F1-CC53-4940-8C9D-DB512411F101}" srcOrd="0" destOrd="0" presId="urn:microsoft.com/office/officeart/2005/8/layout/lProcess2"/>
    <dgm:cxn modelId="{F1916740-1049-4EA3-A452-0B9540F9D198}" type="presParOf" srcId="{B53715F1-CC53-4940-8C9D-DB512411F101}" destId="{466626E5-9735-46C1-8D32-F566D892F952}" srcOrd="0" destOrd="0" presId="urn:microsoft.com/office/officeart/2005/8/layout/lProcess2"/>
    <dgm:cxn modelId="{C13B7D4D-300D-40D3-B2DD-867D738E3BAE}" type="presParOf" srcId="{B53715F1-CC53-4940-8C9D-DB512411F101}" destId="{6972A070-7BA0-496B-A50C-AB6EF6267050}" srcOrd="1" destOrd="0" presId="urn:microsoft.com/office/officeart/2005/8/layout/lProcess2"/>
    <dgm:cxn modelId="{6338E9F5-9A8F-4191-9A17-944002C716B1}" type="presParOf" srcId="{B53715F1-CC53-4940-8C9D-DB512411F101}" destId="{97A93B7E-8B44-4892-9B06-FBEBF5BEFD39}" srcOrd="2" destOrd="0" presId="urn:microsoft.com/office/officeart/2005/8/layout/lProcess2"/>
    <dgm:cxn modelId="{66AE8C47-3684-4300-840E-B2468FDF4A96}" type="presParOf" srcId="{B53715F1-CC53-4940-8C9D-DB512411F101}" destId="{65133439-E55A-4052-9F74-EF7502DA64D1}" srcOrd="3" destOrd="0" presId="urn:microsoft.com/office/officeart/2005/8/layout/lProcess2"/>
    <dgm:cxn modelId="{7ACA9D01-AEF1-4616-8F8C-115D3CDF28B0}" type="presParOf" srcId="{B53715F1-CC53-4940-8C9D-DB512411F101}" destId="{51319926-D2AA-4A47-B9CF-CB39A3DF3DFE}" srcOrd="4" destOrd="0" presId="urn:microsoft.com/office/officeart/2005/8/layout/lProcess2"/>
    <dgm:cxn modelId="{93AD6B8B-7BD3-4046-8954-2D9C45611974}" type="presParOf" srcId="{B53715F1-CC53-4940-8C9D-DB512411F101}" destId="{2C7010B1-624A-4A16-BDFD-2C7376EB1A2F}" srcOrd="5" destOrd="0" presId="urn:microsoft.com/office/officeart/2005/8/layout/lProcess2"/>
    <dgm:cxn modelId="{64AFC15F-9C54-4061-BCF8-65D2B5B915CE}" type="presParOf" srcId="{B53715F1-CC53-4940-8C9D-DB512411F101}" destId="{744D309C-0927-4B56-A88E-31B2724C22A1}" srcOrd="6" destOrd="0" presId="urn:microsoft.com/office/officeart/2005/8/layout/lProcess2"/>
    <dgm:cxn modelId="{C459F4DC-CB08-4F3F-802D-167E5AAB9A69}" type="presParOf" srcId="{B53715F1-CC53-4940-8C9D-DB512411F101}" destId="{1935B5C7-C756-4962-BA6C-A1FE1BAB171E}" srcOrd="7" destOrd="0" presId="urn:microsoft.com/office/officeart/2005/8/layout/lProcess2"/>
    <dgm:cxn modelId="{0AAC1603-C936-4DB0-A521-0ED51724F9B9}" type="presParOf" srcId="{B53715F1-CC53-4940-8C9D-DB512411F101}" destId="{5E526A88-5E62-4492-8F80-3F93ED326CA8}" srcOrd="8" destOrd="0" presId="urn:microsoft.com/office/officeart/2005/8/layout/lProcess2"/>
    <dgm:cxn modelId="{72653645-6F37-4103-AAC4-2529B9B637F8}" type="presParOf" srcId="{0C5988EE-4E46-4296-9A3E-76383F6C0EF1}" destId="{80B8C462-89E4-42A1-812E-A3254287C126}" srcOrd="1" destOrd="0" presId="urn:microsoft.com/office/officeart/2005/8/layout/lProcess2"/>
    <dgm:cxn modelId="{2332A78C-1B64-4C67-BC7B-2B2669FB2F85}" type="presParOf" srcId="{0C5988EE-4E46-4296-9A3E-76383F6C0EF1}" destId="{17176F41-76E9-4DDF-A733-633A6BC27FA0}" srcOrd="2" destOrd="0" presId="urn:microsoft.com/office/officeart/2005/8/layout/lProcess2"/>
    <dgm:cxn modelId="{A2FE6014-998F-4297-9F22-ADCDE27AD93F}" type="presParOf" srcId="{17176F41-76E9-4DDF-A733-633A6BC27FA0}" destId="{83BCE63B-1C39-409D-860E-440F0CE2536C}" srcOrd="0" destOrd="0" presId="urn:microsoft.com/office/officeart/2005/8/layout/lProcess2"/>
    <dgm:cxn modelId="{6B645AF5-6478-4022-BB89-1A777C84505F}" type="presParOf" srcId="{17176F41-76E9-4DDF-A733-633A6BC27FA0}" destId="{C55F30F7-0849-4168-BD92-DADF927BA1F5}" srcOrd="1" destOrd="0" presId="urn:microsoft.com/office/officeart/2005/8/layout/lProcess2"/>
    <dgm:cxn modelId="{CC7D9922-98FF-4648-AED8-6424464D5FFA}" type="presParOf" srcId="{17176F41-76E9-4DDF-A733-633A6BC27FA0}" destId="{B68983DD-D3DF-4F48-961C-4B2D96646A8B}" srcOrd="2" destOrd="0" presId="urn:microsoft.com/office/officeart/2005/8/layout/lProcess2"/>
    <dgm:cxn modelId="{9CD27A70-F21F-43A8-8326-9E3B2E0F1D7F}" type="presParOf" srcId="{B68983DD-D3DF-4F48-961C-4B2D96646A8B}" destId="{265B58F7-F6B0-4EDF-9BE2-4FF1E6B41263}" srcOrd="0" destOrd="0" presId="urn:microsoft.com/office/officeart/2005/8/layout/lProcess2"/>
    <dgm:cxn modelId="{CFF4EBD6-EF7A-4435-8C90-475AA9092E7A}" type="presParOf" srcId="{265B58F7-F6B0-4EDF-9BE2-4FF1E6B41263}" destId="{3E829B2E-C699-4D96-A952-B5A1A488E3AF}" srcOrd="0" destOrd="0" presId="urn:microsoft.com/office/officeart/2005/8/layout/lProcess2"/>
    <dgm:cxn modelId="{EF0F8520-3085-452A-9970-154A0C6090AA}" type="presParOf" srcId="{0C5988EE-4E46-4296-9A3E-76383F6C0EF1}" destId="{0E48286B-FBFB-4DC1-B651-4AAC15179806}" srcOrd="3" destOrd="0" presId="urn:microsoft.com/office/officeart/2005/8/layout/lProcess2"/>
    <dgm:cxn modelId="{DE12128F-1F0D-490E-9049-6899A24A0B0D}" type="presParOf" srcId="{0C5988EE-4E46-4296-9A3E-76383F6C0EF1}" destId="{6C30522F-2F09-45B7-9DD6-06CF9E0FE5B7}" srcOrd="4" destOrd="0" presId="urn:microsoft.com/office/officeart/2005/8/layout/lProcess2"/>
    <dgm:cxn modelId="{E28BF876-BAA6-4951-8035-1880C2072E07}" type="presParOf" srcId="{6C30522F-2F09-45B7-9DD6-06CF9E0FE5B7}" destId="{66746F08-EE9C-4B23-9B60-5B67B59F4D42}" srcOrd="0" destOrd="0" presId="urn:microsoft.com/office/officeart/2005/8/layout/lProcess2"/>
    <dgm:cxn modelId="{70CB676F-831B-46A3-B9B2-7917E9BAB2E7}" type="presParOf" srcId="{6C30522F-2F09-45B7-9DD6-06CF9E0FE5B7}" destId="{C3266AFC-F3A1-413D-9F01-8BE4612DA9D8}" srcOrd="1" destOrd="0" presId="urn:microsoft.com/office/officeart/2005/8/layout/lProcess2"/>
    <dgm:cxn modelId="{BD9C55E4-D297-4E20-9B5C-092CF618B6E0}" type="presParOf" srcId="{6C30522F-2F09-45B7-9DD6-06CF9E0FE5B7}" destId="{D73FCA50-8A53-416D-A430-6E7C3C14889D}" srcOrd="2" destOrd="0" presId="urn:microsoft.com/office/officeart/2005/8/layout/lProcess2"/>
    <dgm:cxn modelId="{3BE24506-76A9-4397-B4C5-4B1529ABD8BC}" type="presParOf" srcId="{D73FCA50-8A53-416D-A430-6E7C3C14889D}" destId="{7FE21CFF-4B10-4846-922A-0C2BEC70F2D5}" srcOrd="0" destOrd="0" presId="urn:microsoft.com/office/officeart/2005/8/layout/lProcess2"/>
    <dgm:cxn modelId="{7834663A-3C46-449E-809D-E791274D10C4}" type="presParOf" srcId="{7FE21CFF-4B10-4846-922A-0C2BEC70F2D5}" destId="{3643FBA0-9A77-46CC-BA07-0D622D178FFF}"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4D944B-C291-4253-A751-85B16B18D23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B0C745C-EBBB-4F9C-AED4-17041AD5B4D0}">
      <dgm:prSet phldrT="[Text]"/>
      <dgm:spPr/>
      <dgm:t>
        <a:bodyPr/>
        <a:lstStyle/>
        <a:p>
          <a:pPr>
            <a:buFont typeface="Arial" panose="020B0604020202020204" pitchFamily="34" charset="0"/>
            <a:buChar char="•"/>
          </a:pPr>
          <a:r>
            <a:rPr lang="en-US" b="0" i="0" dirty="0"/>
            <a:t>Cascade Layers</a:t>
          </a:r>
          <a:endParaRPr lang="en-US" dirty="0"/>
        </a:p>
      </dgm:t>
    </dgm:pt>
    <dgm:pt modelId="{585E63B3-82B1-463B-9CBD-E8B0D8C39128}" type="parTrans" cxnId="{1E11B219-A93C-4842-B6BD-D3AAAE789487}">
      <dgm:prSet/>
      <dgm:spPr/>
      <dgm:t>
        <a:bodyPr/>
        <a:lstStyle/>
        <a:p>
          <a:endParaRPr lang="en-US"/>
        </a:p>
      </dgm:t>
    </dgm:pt>
    <dgm:pt modelId="{769E858B-FB9F-456C-931C-41D6CB21785C}" type="sibTrans" cxnId="{1E11B219-A93C-4842-B6BD-D3AAAE789487}">
      <dgm:prSet/>
      <dgm:spPr/>
      <dgm:t>
        <a:bodyPr/>
        <a:lstStyle/>
        <a:p>
          <a:endParaRPr lang="en-US"/>
        </a:p>
      </dgm:t>
    </dgm:pt>
    <dgm:pt modelId="{651BCDC0-6C24-4DB2-99B3-608D86CFF44F}">
      <dgm:prSet phldrT="[Text]"/>
      <dgm:spPr/>
      <dgm:t>
        <a:bodyPr/>
        <a:lstStyle/>
        <a:p>
          <a:pPr>
            <a:buFont typeface="Arial" panose="020B0604020202020204" pitchFamily="34" charset="0"/>
            <a:buChar char="•"/>
          </a:pPr>
          <a:r>
            <a:rPr lang="en-US" b="0" i="0" dirty="0"/>
            <a:t>Aspect Ratio</a:t>
          </a:r>
          <a:endParaRPr lang="en-US" dirty="0"/>
        </a:p>
      </dgm:t>
    </dgm:pt>
    <dgm:pt modelId="{EEBC0A70-C50E-4A8D-913E-0AE63C78D533}" type="parTrans" cxnId="{177BA18D-7087-4C68-ACE5-96D5EC66AF9A}">
      <dgm:prSet/>
      <dgm:spPr/>
      <dgm:t>
        <a:bodyPr/>
        <a:lstStyle/>
        <a:p>
          <a:endParaRPr lang="en-US"/>
        </a:p>
      </dgm:t>
    </dgm:pt>
    <dgm:pt modelId="{EBB71A94-208F-4F8A-A68A-E44A5598E839}" type="sibTrans" cxnId="{177BA18D-7087-4C68-ACE5-96D5EC66AF9A}">
      <dgm:prSet/>
      <dgm:spPr/>
      <dgm:t>
        <a:bodyPr/>
        <a:lstStyle/>
        <a:p>
          <a:endParaRPr lang="en-US"/>
        </a:p>
      </dgm:t>
    </dgm:pt>
    <dgm:pt modelId="{292CB9FC-E438-4642-88F1-A190C7BFB6FC}">
      <dgm:prSet/>
      <dgm:spPr/>
      <dgm:t>
        <a:bodyPr/>
        <a:lstStyle/>
        <a:p>
          <a:pPr>
            <a:buFont typeface="Arial" panose="020B0604020202020204" pitchFamily="34" charset="0"/>
            <a:buChar char="•"/>
          </a:pPr>
          <a:r>
            <a:rPr lang="en-US" b="0" i="0"/>
            <a:t>Color Spaces and Functions</a:t>
          </a:r>
        </a:p>
      </dgm:t>
    </dgm:pt>
    <dgm:pt modelId="{542251A5-1A4C-42FD-BB29-AB860F40A1AD}" type="parTrans" cxnId="{CD43318C-A460-45C8-BB99-B0835955E3A4}">
      <dgm:prSet/>
      <dgm:spPr/>
      <dgm:t>
        <a:bodyPr/>
        <a:lstStyle/>
        <a:p>
          <a:endParaRPr lang="en-US"/>
        </a:p>
      </dgm:t>
    </dgm:pt>
    <dgm:pt modelId="{8511C09A-33A6-4A49-BEC0-A1B9D30D952C}" type="sibTrans" cxnId="{CD43318C-A460-45C8-BB99-B0835955E3A4}">
      <dgm:prSet/>
      <dgm:spPr/>
      <dgm:t>
        <a:bodyPr/>
        <a:lstStyle/>
        <a:p>
          <a:endParaRPr lang="en-US"/>
        </a:p>
      </dgm:t>
    </dgm:pt>
    <dgm:pt modelId="{10FD874C-8E15-47F5-8854-41F44A0DF03E}">
      <dgm:prSet/>
      <dgm:spPr/>
      <dgm:t>
        <a:bodyPr/>
        <a:lstStyle/>
        <a:p>
          <a:pPr>
            <a:buFont typeface="Arial" panose="020B0604020202020204" pitchFamily="34" charset="0"/>
            <a:buChar char="•"/>
          </a:pPr>
          <a:r>
            <a:rPr lang="en-US" b="0" i="0"/>
            <a:t>Containment</a:t>
          </a:r>
        </a:p>
      </dgm:t>
    </dgm:pt>
    <dgm:pt modelId="{3A36BD2D-036D-471E-AA7F-F0217D8D70FE}" type="parTrans" cxnId="{459F86C5-4579-4A38-9E43-41559A9EBB1E}">
      <dgm:prSet/>
      <dgm:spPr/>
      <dgm:t>
        <a:bodyPr/>
        <a:lstStyle/>
        <a:p>
          <a:endParaRPr lang="en-US"/>
        </a:p>
      </dgm:t>
    </dgm:pt>
    <dgm:pt modelId="{4E425319-BAEE-4ACB-B110-BD2AD7568C9B}" type="sibTrans" cxnId="{459F86C5-4579-4A38-9E43-41559A9EBB1E}">
      <dgm:prSet/>
      <dgm:spPr/>
      <dgm:t>
        <a:bodyPr/>
        <a:lstStyle/>
        <a:p>
          <a:endParaRPr lang="en-US"/>
        </a:p>
      </dgm:t>
    </dgm:pt>
    <dgm:pt modelId="{9E472213-7F7F-4F10-AAF7-32880FE42A1C}">
      <dgm:prSet/>
      <dgm:spPr/>
      <dgm:t>
        <a:bodyPr/>
        <a:lstStyle/>
        <a:p>
          <a:pPr>
            <a:buFont typeface="Arial" panose="020B0604020202020204" pitchFamily="34" charset="0"/>
            <a:buChar char="•"/>
          </a:pPr>
          <a:r>
            <a:rPr lang="en-US" b="0" i="0"/>
            <a:t>Dialog Element</a:t>
          </a:r>
        </a:p>
      </dgm:t>
    </dgm:pt>
    <dgm:pt modelId="{60AF09C6-635C-4D5F-AF52-18AACAB7CB67}" type="parTrans" cxnId="{50D4E982-73C9-457D-8FA6-0706CE90D414}">
      <dgm:prSet/>
      <dgm:spPr/>
      <dgm:t>
        <a:bodyPr/>
        <a:lstStyle/>
        <a:p>
          <a:endParaRPr lang="en-US"/>
        </a:p>
      </dgm:t>
    </dgm:pt>
    <dgm:pt modelId="{368B5EBF-6953-4DE3-90AF-1D33722495C5}" type="sibTrans" cxnId="{50D4E982-73C9-457D-8FA6-0706CE90D414}">
      <dgm:prSet/>
      <dgm:spPr/>
      <dgm:t>
        <a:bodyPr/>
        <a:lstStyle/>
        <a:p>
          <a:endParaRPr lang="en-US"/>
        </a:p>
      </dgm:t>
    </dgm:pt>
    <dgm:pt modelId="{85EAD814-CF92-45A7-9C6F-9E974727CE11}">
      <dgm:prSet/>
      <dgm:spPr/>
      <dgm:t>
        <a:bodyPr/>
        <a:lstStyle/>
        <a:p>
          <a:pPr>
            <a:buFont typeface="Arial" panose="020B0604020202020204" pitchFamily="34" charset="0"/>
            <a:buChar char="•"/>
          </a:pPr>
          <a:r>
            <a:rPr lang="en-US" b="0" i="0"/>
            <a:t>Forms</a:t>
          </a:r>
        </a:p>
      </dgm:t>
    </dgm:pt>
    <dgm:pt modelId="{0D7C3A21-A490-44AB-BE7F-34987E5025C1}" type="parTrans" cxnId="{CDD1425C-178A-46AD-AE8B-896A9E1356BF}">
      <dgm:prSet/>
      <dgm:spPr/>
      <dgm:t>
        <a:bodyPr/>
        <a:lstStyle/>
        <a:p>
          <a:endParaRPr lang="en-US"/>
        </a:p>
      </dgm:t>
    </dgm:pt>
    <dgm:pt modelId="{6100A05B-75C3-43CB-A698-E004620B8576}" type="sibTrans" cxnId="{CDD1425C-178A-46AD-AE8B-896A9E1356BF}">
      <dgm:prSet/>
      <dgm:spPr/>
      <dgm:t>
        <a:bodyPr/>
        <a:lstStyle/>
        <a:p>
          <a:endParaRPr lang="en-US"/>
        </a:p>
      </dgm:t>
    </dgm:pt>
    <dgm:pt modelId="{DB937AD2-53EF-4CCA-98A8-C9A1C00E2162}">
      <dgm:prSet/>
      <dgm:spPr/>
      <dgm:t>
        <a:bodyPr/>
        <a:lstStyle/>
        <a:p>
          <a:pPr>
            <a:buFont typeface="Arial" panose="020B0604020202020204" pitchFamily="34" charset="0"/>
            <a:buChar char="•"/>
          </a:pPr>
          <a:r>
            <a:rPr lang="en-US" b="0" i="0"/>
            <a:t>Scrolling</a:t>
          </a:r>
        </a:p>
      </dgm:t>
    </dgm:pt>
    <dgm:pt modelId="{59B48370-17C5-4E53-8098-5CC643C1AF1E}" type="parTrans" cxnId="{AF68BC9D-6093-4EE9-99FC-95A5A6E02C06}">
      <dgm:prSet/>
      <dgm:spPr/>
      <dgm:t>
        <a:bodyPr/>
        <a:lstStyle/>
        <a:p>
          <a:endParaRPr lang="en-US"/>
        </a:p>
      </dgm:t>
    </dgm:pt>
    <dgm:pt modelId="{95DAD4DE-17AF-4F55-8EDD-87703B3D3CE1}" type="sibTrans" cxnId="{AF68BC9D-6093-4EE9-99FC-95A5A6E02C06}">
      <dgm:prSet/>
      <dgm:spPr/>
      <dgm:t>
        <a:bodyPr/>
        <a:lstStyle/>
        <a:p>
          <a:endParaRPr lang="en-US"/>
        </a:p>
      </dgm:t>
    </dgm:pt>
    <dgm:pt modelId="{5F5A029A-6F91-4C16-96BF-9CC3773E8BEA}">
      <dgm:prSet/>
      <dgm:spPr/>
      <dgm:t>
        <a:bodyPr/>
        <a:lstStyle/>
        <a:p>
          <a:pPr>
            <a:buFont typeface="Arial" panose="020B0604020202020204" pitchFamily="34" charset="0"/>
            <a:buChar char="•"/>
          </a:pPr>
          <a:r>
            <a:rPr lang="en-US" b="0" i="0"/>
            <a:t>Subgrid</a:t>
          </a:r>
        </a:p>
      </dgm:t>
    </dgm:pt>
    <dgm:pt modelId="{A108165B-A823-4842-8150-7C45A7FBDDC1}" type="parTrans" cxnId="{2FDA3837-E7F3-4ACF-9CEB-4FCAD6B83F47}">
      <dgm:prSet/>
      <dgm:spPr/>
      <dgm:t>
        <a:bodyPr/>
        <a:lstStyle/>
        <a:p>
          <a:endParaRPr lang="en-US"/>
        </a:p>
      </dgm:t>
    </dgm:pt>
    <dgm:pt modelId="{AE866C26-9E7D-4B14-A577-30DB8A46BBA8}" type="sibTrans" cxnId="{2FDA3837-E7F3-4ACF-9CEB-4FCAD6B83F47}">
      <dgm:prSet/>
      <dgm:spPr/>
      <dgm:t>
        <a:bodyPr/>
        <a:lstStyle/>
        <a:p>
          <a:endParaRPr lang="en-US"/>
        </a:p>
      </dgm:t>
    </dgm:pt>
    <dgm:pt modelId="{3D8B93B1-8704-42C6-AF7B-AAA8733E3162}">
      <dgm:prSet/>
      <dgm:spPr/>
      <dgm:t>
        <a:bodyPr/>
        <a:lstStyle/>
        <a:p>
          <a:pPr>
            <a:buFont typeface="Arial" panose="020B0604020202020204" pitchFamily="34" charset="0"/>
            <a:buChar char="•"/>
          </a:pPr>
          <a:r>
            <a:rPr lang="en-US" b="0" i="0"/>
            <a:t>Typography and Encodings</a:t>
          </a:r>
        </a:p>
      </dgm:t>
    </dgm:pt>
    <dgm:pt modelId="{053844EF-39A2-4949-A1D3-5724ACF41146}" type="parTrans" cxnId="{845ED453-E548-4EC8-ACE9-C987E0818B37}">
      <dgm:prSet/>
      <dgm:spPr/>
      <dgm:t>
        <a:bodyPr/>
        <a:lstStyle/>
        <a:p>
          <a:endParaRPr lang="en-US"/>
        </a:p>
      </dgm:t>
    </dgm:pt>
    <dgm:pt modelId="{C70C3FFE-1C37-4E0A-8734-0B5BC476B040}" type="sibTrans" cxnId="{845ED453-E548-4EC8-ACE9-C987E0818B37}">
      <dgm:prSet/>
      <dgm:spPr/>
      <dgm:t>
        <a:bodyPr/>
        <a:lstStyle/>
        <a:p>
          <a:endParaRPr lang="en-US"/>
        </a:p>
      </dgm:t>
    </dgm:pt>
    <dgm:pt modelId="{6A94E282-6E69-4692-93B2-064C6FD0E795}">
      <dgm:prSet/>
      <dgm:spPr/>
      <dgm:t>
        <a:bodyPr/>
        <a:lstStyle/>
        <a:p>
          <a:pPr>
            <a:buFont typeface="Arial" panose="020B0604020202020204" pitchFamily="34" charset="0"/>
            <a:buChar char="•"/>
          </a:pPr>
          <a:r>
            <a:rPr lang="en-US" b="0" i="0"/>
            <a:t>Viewport Units</a:t>
          </a:r>
        </a:p>
      </dgm:t>
    </dgm:pt>
    <dgm:pt modelId="{29930468-32F6-4850-8BDA-C6D4EA0D8634}" type="parTrans" cxnId="{2D93E04B-5455-49BE-B9CE-57C610444A19}">
      <dgm:prSet/>
      <dgm:spPr/>
      <dgm:t>
        <a:bodyPr/>
        <a:lstStyle/>
        <a:p>
          <a:endParaRPr lang="en-US"/>
        </a:p>
      </dgm:t>
    </dgm:pt>
    <dgm:pt modelId="{7581365C-0B8E-4F9A-BB4D-E2A3FA9D5065}" type="sibTrans" cxnId="{2D93E04B-5455-49BE-B9CE-57C610444A19}">
      <dgm:prSet/>
      <dgm:spPr/>
      <dgm:t>
        <a:bodyPr/>
        <a:lstStyle/>
        <a:p>
          <a:endParaRPr lang="en-US"/>
        </a:p>
      </dgm:t>
    </dgm:pt>
    <dgm:pt modelId="{4A9F09B3-42BF-4852-A83D-AABD0F145CE9}">
      <dgm:prSet/>
      <dgm:spPr/>
      <dgm:t>
        <a:bodyPr/>
        <a:lstStyle/>
        <a:p>
          <a:pPr>
            <a:buFont typeface="Arial" panose="020B0604020202020204" pitchFamily="34" charset="0"/>
            <a:buChar char="•"/>
          </a:pPr>
          <a:r>
            <a:rPr lang="en-US" b="0" i="0" dirty="0"/>
            <a:t>Web Compat</a:t>
          </a:r>
        </a:p>
      </dgm:t>
    </dgm:pt>
    <dgm:pt modelId="{7A8597E4-DF2A-4F99-B886-F2C1C8AF09E1}" type="parTrans" cxnId="{D9F09681-6D14-4ECF-B816-2146EF1D50DF}">
      <dgm:prSet/>
      <dgm:spPr/>
      <dgm:t>
        <a:bodyPr/>
        <a:lstStyle/>
        <a:p>
          <a:endParaRPr lang="en-US"/>
        </a:p>
      </dgm:t>
    </dgm:pt>
    <dgm:pt modelId="{C13E0C47-E24B-4242-A87E-B0DBE227F969}" type="sibTrans" cxnId="{D9F09681-6D14-4ECF-B816-2146EF1D50DF}">
      <dgm:prSet/>
      <dgm:spPr/>
      <dgm:t>
        <a:bodyPr/>
        <a:lstStyle/>
        <a:p>
          <a:endParaRPr lang="en-US"/>
        </a:p>
      </dgm:t>
    </dgm:pt>
    <dgm:pt modelId="{A64CB974-0E99-426A-883E-5B1B334C199E}">
      <dgm:prSet/>
      <dgm:spPr/>
      <dgm:t>
        <a:bodyPr/>
        <a:lstStyle/>
        <a:p>
          <a:pPr>
            <a:buFont typeface="Arial" panose="020B0604020202020204" pitchFamily="34" charset="0"/>
            <a:buChar char="•"/>
          </a:pPr>
          <a:r>
            <a:rPr lang="en-US" b="0" i="0"/>
            <a:t>Flexbox</a:t>
          </a:r>
        </a:p>
      </dgm:t>
    </dgm:pt>
    <dgm:pt modelId="{6AE2F946-1B81-47FB-AB57-AF95C5112343}" type="parTrans" cxnId="{B58596A2-3C71-4C4F-BA5F-970308957B0D}">
      <dgm:prSet/>
      <dgm:spPr/>
      <dgm:t>
        <a:bodyPr/>
        <a:lstStyle/>
        <a:p>
          <a:endParaRPr lang="en-US"/>
        </a:p>
      </dgm:t>
    </dgm:pt>
    <dgm:pt modelId="{68B5049F-205E-4CEC-A6EF-BB73232CBFEB}" type="sibTrans" cxnId="{B58596A2-3C71-4C4F-BA5F-970308957B0D}">
      <dgm:prSet/>
      <dgm:spPr/>
      <dgm:t>
        <a:bodyPr/>
        <a:lstStyle/>
        <a:p>
          <a:endParaRPr lang="en-US"/>
        </a:p>
      </dgm:t>
    </dgm:pt>
    <dgm:pt modelId="{D0B8741D-37E5-4086-8335-F17C74C4566D}">
      <dgm:prSet/>
      <dgm:spPr/>
      <dgm:t>
        <a:bodyPr/>
        <a:lstStyle/>
        <a:p>
          <a:pPr>
            <a:buFont typeface="Arial" panose="020B0604020202020204" pitchFamily="34" charset="0"/>
            <a:buChar char="•"/>
          </a:pPr>
          <a:r>
            <a:rPr lang="en-US" b="0" i="0"/>
            <a:t>Grid</a:t>
          </a:r>
        </a:p>
      </dgm:t>
    </dgm:pt>
    <dgm:pt modelId="{56ED843E-1BB8-47C7-9ECD-7F343E732DD2}" type="parTrans" cxnId="{A7469C8E-ECD7-4188-A14C-BC5BDFF98930}">
      <dgm:prSet/>
      <dgm:spPr/>
      <dgm:t>
        <a:bodyPr/>
        <a:lstStyle/>
        <a:p>
          <a:endParaRPr lang="en-US"/>
        </a:p>
      </dgm:t>
    </dgm:pt>
    <dgm:pt modelId="{30E15A82-1DAB-4B1B-8921-C8B00D45AABC}" type="sibTrans" cxnId="{A7469C8E-ECD7-4188-A14C-BC5BDFF98930}">
      <dgm:prSet/>
      <dgm:spPr/>
      <dgm:t>
        <a:bodyPr/>
        <a:lstStyle/>
        <a:p>
          <a:endParaRPr lang="en-US"/>
        </a:p>
      </dgm:t>
    </dgm:pt>
    <dgm:pt modelId="{86C2D2C0-A479-41E9-AEB7-FCFADF21D302}">
      <dgm:prSet/>
      <dgm:spPr/>
      <dgm:t>
        <a:bodyPr/>
        <a:lstStyle/>
        <a:p>
          <a:pPr>
            <a:buFont typeface="Arial" panose="020B0604020202020204" pitchFamily="34" charset="0"/>
            <a:buChar char="•"/>
          </a:pPr>
          <a:r>
            <a:rPr lang="en-US" b="0" i="0"/>
            <a:t>Sticky Positioning</a:t>
          </a:r>
        </a:p>
      </dgm:t>
    </dgm:pt>
    <dgm:pt modelId="{E196E54D-0DE3-4277-9AD9-637C1F652DE8}" type="parTrans" cxnId="{C48B8C63-F164-40A8-B2C4-EFEC981FE4A5}">
      <dgm:prSet/>
      <dgm:spPr/>
      <dgm:t>
        <a:bodyPr/>
        <a:lstStyle/>
        <a:p>
          <a:endParaRPr lang="en-US"/>
        </a:p>
      </dgm:t>
    </dgm:pt>
    <dgm:pt modelId="{8443633F-0098-4FDB-A632-7681352136CC}" type="sibTrans" cxnId="{C48B8C63-F164-40A8-B2C4-EFEC981FE4A5}">
      <dgm:prSet/>
      <dgm:spPr/>
      <dgm:t>
        <a:bodyPr/>
        <a:lstStyle/>
        <a:p>
          <a:endParaRPr lang="en-US"/>
        </a:p>
      </dgm:t>
    </dgm:pt>
    <dgm:pt modelId="{CCD2DA42-7DB6-4369-9772-B1C8ADDDC9E0}">
      <dgm:prSet/>
      <dgm:spPr/>
      <dgm:t>
        <a:bodyPr/>
        <a:lstStyle/>
        <a:p>
          <a:pPr>
            <a:buFont typeface="Arial" panose="020B0604020202020204" pitchFamily="34" charset="0"/>
            <a:buChar char="•"/>
          </a:pPr>
          <a:r>
            <a:rPr lang="en-US" b="0" i="0"/>
            <a:t>Transforms</a:t>
          </a:r>
        </a:p>
      </dgm:t>
    </dgm:pt>
    <dgm:pt modelId="{14568017-4A19-4213-AB82-2BA632F9859D}" type="parTrans" cxnId="{21E81F07-D564-4618-98A1-3B853694D701}">
      <dgm:prSet/>
      <dgm:spPr/>
      <dgm:t>
        <a:bodyPr/>
        <a:lstStyle/>
        <a:p>
          <a:endParaRPr lang="en-US"/>
        </a:p>
      </dgm:t>
    </dgm:pt>
    <dgm:pt modelId="{28BE8517-A8CC-4676-81E1-5FE0614BE683}" type="sibTrans" cxnId="{21E81F07-D564-4618-98A1-3B853694D701}">
      <dgm:prSet/>
      <dgm:spPr/>
      <dgm:t>
        <a:bodyPr/>
        <a:lstStyle/>
        <a:p>
          <a:endParaRPr lang="en-US"/>
        </a:p>
      </dgm:t>
    </dgm:pt>
    <dgm:pt modelId="{B17D204F-EC2A-4E5D-98E5-A6CAA39557B3}" type="pres">
      <dgm:prSet presAssocID="{B54D944B-C291-4253-A751-85B16B18D23A}" presName="diagram" presStyleCnt="0">
        <dgm:presLayoutVars>
          <dgm:dir/>
          <dgm:resizeHandles val="exact"/>
        </dgm:presLayoutVars>
      </dgm:prSet>
      <dgm:spPr/>
    </dgm:pt>
    <dgm:pt modelId="{4E94B5C9-FA94-4F24-8E4E-D0BAB7ACD235}" type="pres">
      <dgm:prSet presAssocID="{AB0C745C-EBBB-4F9C-AED4-17041AD5B4D0}" presName="node" presStyleLbl="node1" presStyleIdx="0" presStyleCnt="15">
        <dgm:presLayoutVars>
          <dgm:bulletEnabled val="1"/>
        </dgm:presLayoutVars>
      </dgm:prSet>
      <dgm:spPr/>
    </dgm:pt>
    <dgm:pt modelId="{78B9CECB-A3E9-4F05-BFEC-48E6D5CF01E4}" type="pres">
      <dgm:prSet presAssocID="{769E858B-FB9F-456C-931C-41D6CB21785C}" presName="sibTrans" presStyleCnt="0"/>
      <dgm:spPr/>
    </dgm:pt>
    <dgm:pt modelId="{308B372D-D4B1-4FD3-9AAF-59E5F991A7DB}" type="pres">
      <dgm:prSet presAssocID="{292CB9FC-E438-4642-88F1-A190C7BFB6FC}" presName="node" presStyleLbl="node1" presStyleIdx="1" presStyleCnt="15">
        <dgm:presLayoutVars>
          <dgm:bulletEnabled val="1"/>
        </dgm:presLayoutVars>
      </dgm:prSet>
      <dgm:spPr/>
    </dgm:pt>
    <dgm:pt modelId="{C124439E-F1F6-4468-94B1-6C4F2A7BC783}" type="pres">
      <dgm:prSet presAssocID="{8511C09A-33A6-4A49-BEC0-A1B9D30D952C}" presName="sibTrans" presStyleCnt="0"/>
      <dgm:spPr/>
    </dgm:pt>
    <dgm:pt modelId="{C2ADBCC8-8B61-4A41-A89C-70E12A7C4ED7}" type="pres">
      <dgm:prSet presAssocID="{10FD874C-8E15-47F5-8854-41F44A0DF03E}" presName="node" presStyleLbl="node1" presStyleIdx="2" presStyleCnt="15">
        <dgm:presLayoutVars>
          <dgm:bulletEnabled val="1"/>
        </dgm:presLayoutVars>
      </dgm:prSet>
      <dgm:spPr/>
    </dgm:pt>
    <dgm:pt modelId="{6F53BE7F-C1B2-44EA-A1C5-21DE1463D5DA}" type="pres">
      <dgm:prSet presAssocID="{4E425319-BAEE-4ACB-B110-BD2AD7568C9B}" presName="sibTrans" presStyleCnt="0"/>
      <dgm:spPr/>
    </dgm:pt>
    <dgm:pt modelId="{798A368A-123C-432F-8608-B6E778E16C0D}" type="pres">
      <dgm:prSet presAssocID="{9E472213-7F7F-4F10-AAF7-32880FE42A1C}" presName="node" presStyleLbl="node1" presStyleIdx="3" presStyleCnt="15">
        <dgm:presLayoutVars>
          <dgm:bulletEnabled val="1"/>
        </dgm:presLayoutVars>
      </dgm:prSet>
      <dgm:spPr/>
    </dgm:pt>
    <dgm:pt modelId="{DC23B931-2152-420B-93FB-DC78D38E3EEF}" type="pres">
      <dgm:prSet presAssocID="{368B5EBF-6953-4DE3-90AF-1D33722495C5}" presName="sibTrans" presStyleCnt="0"/>
      <dgm:spPr/>
    </dgm:pt>
    <dgm:pt modelId="{ABBF9FBD-CDD1-47AA-B493-2ABDBEA12693}" type="pres">
      <dgm:prSet presAssocID="{85EAD814-CF92-45A7-9C6F-9E974727CE11}" presName="node" presStyleLbl="node1" presStyleIdx="4" presStyleCnt="15">
        <dgm:presLayoutVars>
          <dgm:bulletEnabled val="1"/>
        </dgm:presLayoutVars>
      </dgm:prSet>
      <dgm:spPr/>
    </dgm:pt>
    <dgm:pt modelId="{DEFC5909-A4AF-4956-8241-69E6DB192483}" type="pres">
      <dgm:prSet presAssocID="{6100A05B-75C3-43CB-A698-E004620B8576}" presName="sibTrans" presStyleCnt="0"/>
      <dgm:spPr/>
    </dgm:pt>
    <dgm:pt modelId="{E4F481F1-9DE9-4976-B2B9-57B3E925920B}" type="pres">
      <dgm:prSet presAssocID="{DB937AD2-53EF-4CCA-98A8-C9A1C00E2162}" presName="node" presStyleLbl="node1" presStyleIdx="5" presStyleCnt="15">
        <dgm:presLayoutVars>
          <dgm:bulletEnabled val="1"/>
        </dgm:presLayoutVars>
      </dgm:prSet>
      <dgm:spPr/>
    </dgm:pt>
    <dgm:pt modelId="{1F42FAB5-9A9B-49D2-982B-99BDB9CA239B}" type="pres">
      <dgm:prSet presAssocID="{95DAD4DE-17AF-4F55-8EDD-87703B3D3CE1}" presName="sibTrans" presStyleCnt="0"/>
      <dgm:spPr/>
    </dgm:pt>
    <dgm:pt modelId="{FBB8D5AD-DCB2-4356-A1F4-E5433CC7C44A}" type="pres">
      <dgm:prSet presAssocID="{5F5A029A-6F91-4C16-96BF-9CC3773E8BEA}" presName="node" presStyleLbl="node1" presStyleIdx="6" presStyleCnt="15">
        <dgm:presLayoutVars>
          <dgm:bulletEnabled val="1"/>
        </dgm:presLayoutVars>
      </dgm:prSet>
      <dgm:spPr/>
    </dgm:pt>
    <dgm:pt modelId="{42A33593-3869-4126-8CA8-68F17F580081}" type="pres">
      <dgm:prSet presAssocID="{AE866C26-9E7D-4B14-A577-30DB8A46BBA8}" presName="sibTrans" presStyleCnt="0"/>
      <dgm:spPr/>
    </dgm:pt>
    <dgm:pt modelId="{B28D6F25-8649-456C-903C-1B17D9269911}" type="pres">
      <dgm:prSet presAssocID="{3D8B93B1-8704-42C6-AF7B-AAA8733E3162}" presName="node" presStyleLbl="node1" presStyleIdx="7" presStyleCnt="15">
        <dgm:presLayoutVars>
          <dgm:bulletEnabled val="1"/>
        </dgm:presLayoutVars>
      </dgm:prSet>
      <dgm:spPr/>
    </dgm:pt>
    <dgm:pt modelId="{008060BA-16F2-4EE3-B445-AAD469088D68}" type="pres">
      <dgm:prSet presAssocID="{C70C3FFE-1C37-4E0A-8734-0B5BC476B040}" presName="sibTrans" presStyleCnt="0"/>
      <dgm:spPr/>
    </dgm:pt>
    <dgm:pt modelId="{9E939734-C326-4FDB-AB7E-6280C8018E1F}" type="pres">
      <dgm:prSet presAssocID="{6A94E282-6E69-4692-93B2-064C6FD0E795}" presName="node" presStyleLbl="node1" presStyleIdx="8" presStyleCnt="15">
        <dgm:presLayoutVars>
          <dgm:bulletEnabled val="1"/>
        </dgm:presLayoutVars>
      </dgm:prSet>
      <dgm:spPr/>
    </dgm:pt>
    <dgm:pt modelId="{F7A9A51D-0391-49AD-A1B2-196FFA0B562B}" type="pres">
      <dgm:prSet presAssocID="{7581365C-0B8E-4F9A-BB4D-E2A3FA9D5065}" presName="sibTrans" presStyleCnt="0"/>
      <dgm:spPr/>
    </dgm:pt>
    <dgm:pt modelId="{6A98D37C-ED13-46F1-9E27-4719F14FCB21}" type="pres">
      <dgm:prSet presAssocID="{4A9F09B3-42BF-4852-A83D-AABD0F145CE9}" presName="node" presStyleLbl="node1" presStyleIdx="9" presStyleCnt="15">
        <dgm:presLayoutVars>
          <dgm:bulletEnabled val="1"/>
        </dgm:presLayoutVars>
      </dgm:prSet>
      <dgm:spPr/>
    </dgm:pt>
    <dgm:pt modelId="{3FD320F4-CB0C-46B8-99B6-925F09958DE3}" type="pres">
      <dgm:prSet presAssocID="{C13E0C47-E24B-4242-A87E-B0DBE227F969}" presName="sibTrans" presStyleCnt="0"/>
      <dgm:spPr/>
    </dgm:pt>
    <dgm:pt modelId="{CF5B7AE0-7FBA-4725-A15D-E1365F4D7D79}" type="pres">
      <dgm:prSet presAssocID="{651BCDC0-6C24-4DB2-99B3-608D86CFF44F}" presName="node" presStyleLbl="node1" presStyleIdx="10" presStyleCnt="15">
        <dgm:presLayoutVars>
          <dgm:bulletEnabled val="1"/>
        </dgm:presLayoutVars>
      </dgm:prSet>
      <dgm:spPr/>
    </dgm:pt>
    <dgm:pt modelId="{5BBEAE92-2FAC-45D2-ACF3-47C8AA5B750E}" type="pres">
      <dgm:prSet presAssocID="{EBB71A94-208F-4F8A-A68A-E44A5598E839}" presName="sibTrans" presStyleCnt="0"/>
      <dgm:spPr/>
    </dgm:pt>
    <dgm:pt modelId="{E4D2A47F-9BA1-4C02-BD38-CD857712CB6F}" type="pres">
      <dgm:prSet presAssocID="{A64CB974-0E99-426A-883E-5B1B334C199E}" presName="node" presStyleLbl="node1" presStyleIdx="11" presStyleCnt="15">
        <dgm:presLayoutVars>
          <dgm:bulletEnabled val="1"/>
        </dgm:presLayoutVars>
      </dgm:prSet>
      <dgm:spPr/>
    </dgm:pt>
    <dgm:pt modelId="{54EC9568-74EC-4FC9-ACD7-BCC4D3BB1E8C}" type="pres">
      <dgm:prSet presAssocID="{68B5049F-205E-4CEC-A6EF-BB73232CBFEB}" presName="sibTrans" presStyleCnt="0"/>
      <dgm:spPr/>
    </dgm:pt>
    <dgm:pt modelId="{02C62348-7EC9-4436-B0C3-602F49FA1C2C}" type="pres">
      <dgm:prSet presAssocID="{D0B8741D-37E5-4086-8335-F17C74C4566D}" presName="node" presStyleLbl="node1" presStyleIdx="12" presStyleCnt="15">
        <dgm:presLayoutVars>
          <dgm:bulletEnabled val="1"/>
        </dgm:presLayoutVars>
      </dgm:prSet>
      <dgm:spPr/>
    </dgm:pt>
    <dgm:pt modelId="{E9A184D1-267F-4FB7-927F-26984ECEEE0F}" type="pres">
      <dgm:prSet presAssocID="{30E15A82-1DAB-4B1B-8921-C8B00D45AABC}" presName="sibTrans" presStyleCnt="0"/>
      <dgm:spPr/>
    </dgm:pt>
    <dgm:pt modelId="{EECCFF67-5DF4-4956-8D7E-A526F210F491}" type="pres">
      <dgm:prSet presAssocID="{86C2D2C0-A479-41E9-AEB7-FCFADF21D302}" presName="node" presStyleLbl="node1" presStyleIdx="13" presStyleCnt="15">
        <dgm:presLayoutVars>
          <dgm:bulletEnabled val="1"/>
        </dgm:presLayoutVars>
      </dgm:prSet>
      <dgm:spPr/>
    </dgm:pt>
    <dgm:pt modelId="{7C5264EE-8732-4D46-B5DB-7B84023FF56B}" type="pres">
      <dgm:prSet presAssocID="{8443633F-0098-4FDB-A632-7681352136CC}" presName="sibTrans" presStyleCnt="0"/>
      <dgm:spPr/>
    </dgm:pt>
    <dgm:pt modelId="{DBF73AF4-D885-4E60-8A9E-8A042FBA1609}" type="pres">
      <dgm:prSet presAssocID="{CCD2DA42-7DB6-4369-9772-B1C8ADDDC9E0}" presName="node" presStyleLbl="node1" presStyleIdx="14" presStyleCnt="15">
        <dgm:presLayoutVars>
          <dgm:bulletEnabled val="1"/>
        </dgm:presLayoutVars>
      </dgm:prSet>
      <dgm:spPr/>
    </dgm:pt>
  </dgm:ptLst>
  <dgm:cxnLst>
    <dgm:cxn modelId="{91813805-CBD6-493D-9881-FB75059FF189}" type="presOf" srcId="{651BCDC0-6C24-4DB2-99B3-608D86CFF44F}" destId="{CF5B7AE0-7FBA-4725-A15D-E1365F4D7D79}" srcOrd="0" destOrd="0" presId="urn:microsoft.com/office/officeart/2005/8/layout/default"/>
    <dgm:cxn modelId="{21E81F07-D564-4618-98A1-3B853694D701}" srcId="{B54D944B-C291-4253-A751-85B16B18D23A}" destId="{CCD2DA42-7DB6-4369-9772-B1C8ADDDC9E0}" srcOrd="14" destOrd="0" parTransId="{14568017-4A19-4213-AB82-2BA632F9859D}" sibTransId="{28BE8517-A8CC-4676-81E1-5FE0614BE683}"/>
    <dgm:cxn modelId="{06A9CD0A-8612-4620-BE93-F1D2F50A74D8}" type="presOf" srcId="{85EAD814-CF92-45A7-9C6F-9E974727CE11}" destId="{ABBF9FBD-CDD1-47AA-B493-2ABDBEA12693}" srcOrd="0" destOrd="0" presId="urn:microsoft.com/office/officeart/2005/8/layout/default"/>
    <dgm:cxn modelId="{1E11B219-A93C-4842-B6BD-D3AAAE789487}" srcId="{B54D944B-C291-4253-A751-85B16B18D23A}" destId="{AB0C745C-EBBB-4F9C-AED4-17041AD5B4D0}" srcOrd="0" destOrd="0" parTransId="{585E63B3-82B1-463B-9CBD-E8B0D8C39128}" sibTransId="{769E858B-FB9F-456C-931C-41D6CB21785C}"/>
    <dgm:cxn modelId="{AF465E1D-B0AF-4C80-AD07-06380E030891}" type="presOf" srcId="{A64CB974-0E99-426A-883E-5B1B334C199E}" destId="{E4D2A47F-9BA1-4C02-BD38-CD857712CB6F}" srcOrd="0" destOrd="0" presId="urn:microsoft.com/office/officeart/2005/8/layout/default"/>
    <dgm:cxn modelId="{24A4AF29-4DCF-4EAF-8A28-D5BD88590141}" type="presOf" srcId="{B54D944B-C291-4253-A751-85B16B18D23A}" destId="{B17D204F-EC2A-4E5D-98E5-A6CAA39557B3}" srcOrd="0" destOrd="0" presId="urn:microsoft.com/office/officeart/2005/8/layout/default"/>
    <dgm:cxn modelId="{3E276E32-51AA-4E72-9104-04F9275BD7AD}" type="presOf" srcId="{9E472213-7F7F-4F10-AAF7-32880FE42A1C}" destId="{798A368A-123C-432F-8608-B6E778E16C0D}" srcOrd="0" destOrd="0" presId="urn:microsoft.com/office/officeart/2005/8/layout/default"/>
    <dgm:cxn modelId="{00D9EB32-7226-4A86-B3A8-7FE8BD9939A6}" type="presOf" srcId="{3D8B93B1-8704-42C6-AF7B-AAA8733E3162}" destId="{B28D6F25-8649-456C-903C-1B17D9269911}" srcOrd="0" destOrd="0" presId="urn:microsoft.com/office/officeart/2005/8/layout/default"/>
    <dgm:cxn modelId="{2FDA3837-E7F3-4ACF-9CEB-4FCAD6B83F47}" srcId="{B54D944B-C291-4253-A751-85B16B18D23A}" destId="{5F5A029A-6F91-4C16-96BF-9CC3773E8BEA}" srcOrd="6" destOrd="0" parTransId="{A108165B-A823-4842-8150-7C45A7FBDDC1}" sibTransId="{AE866C26-9E7D-4B14-A577-30DB8A46BBA8}"/>
    <dgm:cxn modelId="{CDD1425C-178A-46AD-AE8B-896A9E1356BF}" srcId="{B54D944B-C291-4253-A751-85B16B18D23A}" destId="{85EAD814-CF92-45A7-9C6F-9E974727CE11}" srcOrd="4" destOrd="0" parTransId="{0D7C3A21-A490-44AB-BE7F-34987E5025C1}" sibTransId="{6100A05B-75C3-43CB-A698-E004620B8576}"/>
    <dgm:cxn modelId="{77B98062-E520-4CAF-B80F-DDDE85A99760}" type="presOf" srcId="{CCD2DA42-7DB6-4369-9772-B1C8ADDDC9E0}" destId="{DBF73AF4-D885-4E60-8A9E-8A042FBA1609}" srcOrd="0" destOrd="0" presId="urn:microsoft.com/office/officeart/2005/8/layout/default"/>
    <dgm:cxn modelId="{C48B8C63-F164-40A8-B2C4-EFEC981FE4A5}" srcId="{B54D944B-C291-4253-A751-85B16B18D23A}" destId="{86C2D2C0-A479-41E9-AEB7-FCFADF21D302}" srcOrd="13" destOrd="0" parTransId="{E196E54D-0DE3-4277-9AD9-637C1F652DE8}" sibTransId="{8443633F-0098-4FDB-A632-7681352136CC}"/>
    <dgm:cxn modelId="{94544165-297F-4865-A28D-CDCE748987AE}" type="presOf" srcId="{D0B8741D-37E5-4086-8335-F17C74C4566D}" destId="{02C62348-7EC9-4436-B0C3-602F49FA1C2C}" srcOrd="0" destOrd="0" presId="urn:microsoft.com/office/officeart/2005/8/layout/default"/>
    <dgm:cxn modelId="{2D93E04B-5455-49BE-B9CE-57C610444A19}" srcId="{B54D944B-C291-4253-A751-85B16B18D23A}" destId="{6A94E282-6E69-4692-93B2-064C6FD0E795}" srcOrd="8" destOrd="0" parTransId="{29930468-32F6-4850-8BDA-C6D4EA0D8634}" sibTransId="{7581365C-0B8E-4F9A-BB4D-E2A3FA9D5065}"/>
    <dgm:cxn modelId="{845ED453-E548-4EC8-ACE9-C987E0818B37}" srcId="{B54D944B-C291-4253-A751-85B16B18D23A}" destId="{3D8B93B1-8704-42C6-AF7B-AAA8733E3162}" srcOrd="7" destOrd="0" parTransId="{053844EF-39A2-4949-A1D3-5724ACF41146}" sibTransId="{C70C3FFE-1C37-4E0A-8734-0B5BC476B040}"/>
    <dgm:cxn modelId="{8315AB78-2364-4273-A74C-F999166EA037}" type="presOf" srcId="{86C2D2C0-A479-41E9-AEB7-FCFADF21D302}" destId="{EECCFF67-5DF4-4956-8D7E-A526F210F491}" srcOrd="0" destOrd="0" presId="urn:microsoft.com/office/officeart/2005/8/layout/default"/>
    <dgm:cxn modelId="{F4940359-5297-4949-9CAF-22D6743F0155}" type="presOf" srcId="{5F5A029A-6F91-4C16-96BF-9CC3773E8BEA}" destId="{FBB8D5AD-DCB2-4356-A1F4-E5433CC7C44A}" srcOrd="0" destOrd="0" presId="urn:microsoft.com/office/officeart/2005/8/layout/default"/>
    <dgm:cxn modelId="{D9F09681-6D14-4ECF-B816-2146EF1D50DF}" srcId="{B54D944B-C291-4253-A751-85B16B18D23A}" destId="{4A9F09B3-42BF-4852-A83D-AABD0F145CE9}" srcOrd="9" destOrd="0" parTransId="{7A8597E4-DF2A-4F99-B886-F2C1C8AF09E1}" sibTransId="{C13E0C47-E24B-4242-A87E-B0DBE227F969}"/>
    <dgm:cxn modelId="{50D4E982-73C9-457D-8FA6-0706CE90D414}" srcId="{B54D944B-C291-4253-A751-85B16B18D23A}" destId="{9E472213-7F7F-4F10-AAF7-32880FE42A1C}" srcOrd="3" destOrd="0" parTransId="{60AF09C6-635C-4D5F-AF52-18AACAB7CB67}" sibTransId="{368B5EBF-6953-4DE3-90AF-1D33722495C5}"/>
    <dgm:cxn modelId="{CD43318C-A460-45C8-BB99-B0835955E3A4}" srcId="{B54D944B-C291-4253-A751-85B16B18D23A}" destId="{292CB9FC-E438-4642-88F1-A190C7BFB6FC}" srcOrd="1" destOrd="0" parTransId="{542251A5-1A4C-42FD-BB29-AB860F40A1AD}" sibTransId="{8511C09A-33A6-4A49-BEC0-A1B9D30D952C}"/>
    <dgm:cxn modelId="{D1FA2B8D-911F-4DF5-A9E7-C24C6FB87EE3}" type="presOf" srcId="{10FD874C-8E15-47F5-8854-41F44A0DF03E}" destId="{C2ADBCC8-8B61-4A41-A89C-70E12A7C4ED7}" srcOrd="0" destOrd="0" presId="urn:microsoft.com/office/officeart/2005/8/layout/default"/>
    <dgm:cxn modelId="{177BA18D-7087-4C68-ACE5-96D5EC66AF9A}" srcId="{B54D944B-C291-4253-A751-85B16B18D23A}" destId="{651BCDC0-6C24-4DB2-99B3-608D86CFF44F}" srcOrd="10" destOrd="0" parTransId="{EEBC0A70-C50E-4A8D-913E-0AE63C78D533}" sibTransId="{EBB71A94-208F-4F8A-A68A-E44A5598E839}"/>
    <dgm:cxn modelId="{A7469C8E-ECD7-4188-A14C-BC5BDFF98930}" srcId="{B54D944B-C291-4253-A751-85B16B18D23A}" destId="{D0B8741D-37E5-4086-8335-F17C74C4566D}" srcOrd="12" destOrd="0" parTransId="{56ED843E-1BB8-47C7-9ECD-7F343E732DD2}" sibTransId="{30E15A82-1DAB-4B1B-8921-C8B00D45AABC}"/>
    <dgm:cxn modelId="{CAD00F9D-2F91-49FC-9FE0-95801DEE21CA}" type="presOf" srcId="{AB0C745C-EBBB-4F9C-AED4-17041AD5B4D0}" destId="{4E94B5C9-FA94-4F24-8E4E-D0BAB7ACD235}" srcOrd="0" destOrd="0" presId="urn:microsoft.com/office/officeart/2005/8/layout/default"/>
    <dgm:cxn modelId="{AF68BC9D-6093-4EE9-99FC-95A5A6E02C06}" srcId="{B54D944B-C291-4253-A751-85B16B18D23A}" destId="{DB937AD2-53EF-4CCA-98A8-C9A1C00E2162}" srcOrd="5" destOrd="0" parTransId="{59B48370-17C5-4E53-8098-5CC643C1AF1E}" sibTransId="{95DAD4DE-17AF-4F55-8EDD-87703B3D3CE1}"/>
    <dgm:cxn modelId="{B58596A2-3C71-4C4F-BA5F-970308957B0D}" srcId="{B54D944B-C291-4253-A751-85B16B18D23A}" destId="{A64CB974-0E99-426A-883E-5B1B334C199E}" srcOrd="11" destOrd="0" parTransId="{6AE2F946-1B81-47FB-AB57-AF95C5112343}" sibTransId="{68B5049F-205E-4CEC-A6EF-BB73232CBFEB}"/>
    <dgm:cxn modelId="{65F143A3-954F-41E0-98A4-D9B923CF29FE}" type="presOf" srcId="{DB937AD2-53EF-4CCA-98A8-C9A1C00E2162}" destId="{E4F481F1-9DE9-4976-B2B9-57B3E925920B}" srcOrd="0" destOrd="0" presId="urn:microsoft.com/office/officeart/2005/8/layout/default"/>
    <dgm:cxn modelId="{747F79A5-16CB-40F5-9983-E6D574B7AB18}" type="presOf" srcId="{6A94E282-6E69-4692-93B2-064C6FD0E795}" destId="{9E939734-C326-4FDB-AB7E-6280C8018E1F}" srcOrd="0" destOrd="0" presId="urn:microsoft.com/office/officeart/2005/8/layout/default"/>
    <dgm:cxn modelId="{2B2FBBA9-252E-42E9-A1CB-DAE0B465E5B7}" type="presOf" srcId="{292CB9FC-E438-4642-88F1-A190C7BFB6FC}" destId="{308B372D-D4B1-4FD3-9AAF-59E5F991A7DB}" srcOrd="0" destOrd="0" presId="urn:microsoft.com/office/officeart/2005/8/layout/default"/>
    <dgm:cxn modelId="{459F86C5-4579-4A38-9E43-41559A9EBB1E}" srcId="{B54D944B-C291-4253-A751-85B16B18D23A}" destId="{10FD874C-8E15-47F5-8854-41F44A0DF03E}" srcOrd="2" destOrd="0" parTransId="{3A36BD2D-036D-471E-AA7F-F0217D8D70FE}" sibTransId="{4E425319-BAEE-4ACB-B110-BD2AD7568C9B}"/>
    <dgm:cxn modelId="{B3EC42EE-7AAB-43B2-A961-DA418E4DF568}" type="presOf" srcId="{4A9F09B3-42BF-4852-A83D-AABD0F145CE9}" destId="{6A98D37C-ED13-46F1-9E27-4719F14FCB21}" srcOrd="0" destOrd="0" presId="urn:microsoft.com/office/officeart/2005/8/layout/default"/>
    <dgm:cxn modelId="{0A89C17E-C896-4B01-B702-BC15B433CF41}" type="presParOf" srcId="{B17D204F-EC2A-4E5D-98E5-A6CAA39557B3}" destId="{4E94B5C9-FA94-4F24-8E4E-D0BAB7ACD235}" srcOrd="0" destOrd="0" presId="urn:microsoft.com/office/officeart/2005/8/layout/default"/>
    <dgm:cxn modelId="{9AB161D6-08E2-4698-A885-F8B1AB042913}" type="presParOf" srcId="{B17D204F-EC2A-4E5D-98E5-A6CAA39557B3}" destId="{78B9CECB-A3E9-4F05-BFEC-48E6D5CF01E4}" srcOrd="1" destOrd="0" presId="urn:microsoft.com/office/officeart/2005/8/layout/default"/>
    <dgm:cxn modelId="{FF18E517-23FA-4522-9DD1-5A5CF65AFA02}" type="presParOf" srcId="{B17D204F-EC2A-4E5D-98E5-A6CAA39557B3}" destId="{308B372D-D4B1-4FD3-9AAF-59E5F991A7DB}" srcOrd="2" destOrd="0" presId="urn:microsoft.com/office/officeart/2005/8/layout/default"/>
    <dgm:cxn modelId="{35AB9D08-D9F7-458E-8452-797CAA780F91}" type="presParOf" srcId="{B17D204F-EC2A-4E5D-98E5-A6CAA39557B3}" destId="{C124439E-F1F6-4468-94B1-6C4F2A7BC783}" srcOrd="3" destOrd="0" presId="urn:microsoft.com/office/officeart/2005/8/layout/default"/>
    <dgm:cxn modelId="{08F148A0-9594-4B20-91E7-6CC6B8931118}" type="presParOf" srcId="{B17D204F-EC2A-4E5D-98E5-A6CAA39557B3}" destId="{C2ADBCC8-8B61-4A41-A89C-70E12A7C4ED7}" srcOrd="4" destOrd="0" presId="urn:microsoft.com/office/officeart/2005/8/layout/default"/>
    <dgm:cxn modelId="{994C9A21-79C0-42DF-B223-387584E05FD5}" type="presParOf" srcId="{B17D204F-EC2A-4E5D-98E5-A6CAA39557B3}" destId="{6F53BE7F-C1B2-44EA-A1C5-21DE1463D5DA}" srcOrd="5" destOrd="0" presId="urn:microsoft.com/office/officeart/2005/8/layout/default"/>
    <dgm:cxn modelId="{78C23C1F-4641-4FA0-AFCE-43E53B1450EF}" type="presParOf" srcId="{B17D204F-EC2A-4E5D-98E5-A6CAA39557B3}" destId="{798A368A-123C-432F-8608-B6E778E16C0D}" srcOrd="6" destOrd="0" presId="urn:microsoft.com/office/officeart/2005/8/layout/default"/>
    <dgm:cxn modelId="{32448081-31FB-45F1-B36A-57339D253700}" type="presParOf" srcId="{B17D204F-EC2A-4E5D-98E5-A6CAA39557B3}" destId="{DC23B931-2152-420B-93FB-DC78D38E3EEF}" srcOrd="7" destOrd="0" presId="urn:microsoft.com/office/officeart/2005/8/layout/default"/>
    <dgm:cxn modelId="{ED75B04D-5CD4-4C92-8063-E508AF84B336}" type="presParOf" srcId="{B17D204F-EC2A-4E5D-98E5-A6CAA39557B3}" destId="{ABBF9FBD-CDD1-47AA-B493-2ABDBEA12693}" srcOrd="8" destOrd="0" presId="urn:microsoft.com/office/officeart/2005/8/layout/default"/>
    <dgm:cxn modelId="{6056F1A5-FC93-4637-B6AF-044601ADDC6D}" type="presParOf" srcId="{B17D204F-EC2A-4E5D-98E5-A6CAA39557B3}" destId="{DEFC5909-A4AF-4956-8241-69E6DB192483}" srcOrd="9" destOrd="0" presId="urn:microsoft.com/office/officeart/2005/8/layout/default"/>
    <dgm:cxn modelId="{FDE58245-37CD-41F1-96D8-B0ACECB9C1CF}" type="presParOf" srcId="{B17D204F-EC2A-4E5D-98E5-A6CAA39557B3}" destId="{E4F481F1-9DE9-4976-B2B9-57B3E925920B}" srcOrd="10" destOrd="0" presId="urn:microsoft.com/office/officeart/2005/8/layout/default"/>
    <dgm:cxn modelId="{09A7F77B-EBAF-49B7-AAA0-C150C5CC3E7A}" type="presParOf" srcId="{B17D204F-EC2A-4E5D-98E5-A6CAA39557B3}" destId="{1F42FAB5-9A9B-49D2-982B-99BDB9CA239B}" srcOrd="11" destOrd="0" presId="urn:microsoft.com/office/officeart/2005/8/layout/default"/>
    <dgm:cxn modelId="{0FECFA7E-8990-4717-8285-73A88CA84D35}" type="presParOf" srcId="{B17D204F-EC2A-4E5D-98E5-A6CAA39557B3}" destId="{FBB8D5AD-DCB2-4356-A1F4-E5433CC7C44A}" srcOrd="12" destOrd="0" presId="urn:microsoft.com/office/officeart/2005/8/layout/default"/>
    <dgm:cxn modelId="{BDB9B04A-1DD1-46F2-9894-E8879CDD0B55}" type="presParOf" srcId="{B17D204F-EC2A-4E5D-98E5-A6CAA39557B3}" destId="{42A33593-3869-4126-8CA8-68F17F580081}" srcOrd="13" destOrd="0" presId="urn:microsoft.com/office/officeart/2005/8/layout/default"/>
    <dgm:cxn modelId="{1413E69C-7F11-4583-BD9B-6D4347C005CE}" type="presParOf" srcId="{B17D204F-EC2A-4E5D-98E5-A6CAA39557B3}" destId="{B28D6F25-8649-456C-903C-1B17D9269911}" srcOrd="14" destOrd="0" presId="urn:microsoft.com/office/officeart/2005/8/layout/default"/>
    <dgm:cxn modelId="{583604BF-ECDD-4CFD-8B58-B522E0C4A1C9}" type="presParOf" srcId="{B17D204F-EC2A-4E5D-98E5-A6CAA39557B3}" destId="{008060BA-16F2-4EE3-B445-AAD469088D68}" srcOrd="15" destOrd="0" presId="urn:microsoft.com/office/officeart/2005/8/layout/default"/>
    <dgm:cxn modelId="{5C83D177-1AA3-45DD-B947-66173A444A31}" type="presParOf" srcId="{B17D204F-EC2A-4E5D-98E5-A6CAA39557B3}" destId="{9E939734-C326-4FDB-AB7E-6280C8018E1F}" srcOrd="16" destOrd="0" presId="urn:microsoft.com/office/officeart/2005/8/layout/default"/>
    <dgm:cxn modelId="{10D2E52D-46E8-4568-8F4E-A79E31BD90FE}" type="presParOf" srcId="{B17D204F-EC2A-4E5D-98E5-A6CAA39557B3}" destId="{F7A9A51D-0391-49AD-A1B2-196FFA0B562B}" srcOrd="17" destOrd="0" presId="urn:microsoft.com/office/officeart/2005/8/layout/default"/>
    <dgm:cxn modelId="{D3BE9D2E-DF0E-4CE1-ACB6-C6B7CDB5DEE3}" type="presParOf" srcId="{B17D204F-EC2A-4E5D-98E5-A6CAA39557B3}" destId="{6A98D37C-ED13-46F1-9E27-4719F14FCB21}" srcOrd="18" destOrd="0" presId="urn:microsoft.com/office/officeart/2005/8/layout/default"/>
    <dgm:cxn modelId="{2AE9C45E-97E9-4691-B5AC-AAF746F71342}" type="presParOf" srcId="{B17D204F-EC2A-4E5D-98E5-A6CAA39557B3}" destId="{3FD320F4-CB0C-46B8-99B6-925F09958DE3}" srcOrd="19" destOrd="0" presId="urn:microsoft.com/office/officeart/2005/8/layout/default"/>
    <dgm:cxn modelId="{096892A8-1B4A-4858-AFFD-C7233221A03E}" type="presParOf" srcId="{B17D204F-EC2A-4E5D-98E5-A6CAA39557B3}" destId="{CF5B7AE0-7FBA-4725-A15D-E1365F4D7D79}" srcOrd="20" destOrd="0" presId="urn:microsoft.com/office/officeart/2005/8/layout/default"/>
    <dgm:cxn modelId="{29487BB5-8FE4-461F-83FE-A7E9FA87B7D7}" type="presParOf" srcId="{B17D204F-EC2A-4E5D-98E5-A6CAA39557B3}" destId="{5BBEAE92-2FAC-45D2-ACF3-47C8AA5B750E}" srcOrd="21" destOrd="0" presId="urn:microsoft.com/office/officeart/2005/8/layout/default"/>
    <dgm:cxn modelId="{E33236B1-3562-4838-8ED6-A70265D298EF}" type="presParOf" srcId="{B17D204F-EC2A-4E5D-98E5-A6CAA39557B3}" destId="{E4D2A47F-9BA1-4C02-BD38-CD857712CB6F}" srcOrd="22" destOrd="0" presId="urn:microsoft.com/office/officeart/2005/8/layout/default"/>
    <dgm:cxn modelId="{AF8485AB-35BC-4658-9558-BBBB5F23A9A4}" type="presParOf" srcId="{B17D204F-EC2A-4E5D-98E5-A6CAA39557B3}" destId="{54EC9568-74EC-4FC9-ACD7-BCC4D3BB1E8C}" srcOrd="23" destOrd="0" presId="urn:microsoft.com/office/officeart/2005/8/layout/default"/>
    <dgm:cxn modelId="{49D41C83-E3CB-441F-A3C6-E2EE8176B37B}" type="presParOf" srcId="{B17D204F-EC2A-4E5D-98E5-A6CAA39557B3}" destId="{02C62348-7EC9-4436-B0C3-602F49FA1C2C}" srcOrd="24" destOrd="0" presId="urn:microsoft.com/office/officeart/2005/8/layout/default"/>
    <dgm:cxn modelId="{9C3983C6-B711-469E-9F88-39A6386873AE}" type="presParOf" srcId="{B17D204F-EC2A-4E5D-98E5-A6CAA39557B3}" destId="{E9A184D1-267F-4FB7-927F-26984ECEEE0F}" srcOrd="25" destOrd="0" presId="urn:microsoft.com/office/officeart/2005/8/layout/default"/>
    <dgm:cxn modelId="{3DB17A2D-97A9-4DBC-81C4-B126F08586F6}" type="presParOf" srcId="{B17D204F-EC2A-4E5D-98E5-A6CAA39557B3}" destId="{EECCFF67-5DF4-4956-8D7E-A526F210F491}" srcOrd="26" destOrd="0" presId="urn:microsoft.com/office/officeart/2005/8/layout/default"/>
    <dgm:cxn modelId="{CFA9FC64-0959-470F-859A-62F72631BC3E}" type="presParOf" srcId="{B17D204F-EC2A-4E5D-98E5-A6CAA39557B3}" destId="{7C5264EE-8732-4D46-B5DB-7B84023FF56B}" srcOrd="27" destOrd="0" presId="urn:microsoft.com/office/officeart/2005/8/layout/default"/>
    <dgm:cxn modelId="{ACF7D954-7917-4837-B32D-B6195209D0A7}" type="presParOf" srcId="{B17D204F-EC2A-4E5D-98E5-A6CAA39557B3}" destId="{DBF73AF4-D885-4E60-8A9E-8A042FBA1609}"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12B9A0-DE75-4DED-98A2-7881F3A6C3F7}">
      <dsp:nvSpPr>
        <dsp:cNvPr id="0" name=""/>
        <dsp:cNvSpPr/>
      </dsp:nvSpPr>
      <dsp:spPr>
        <a:xfrm>
          <a:off x="1274" y="0"/>
          <a:ext cx="3314797" cy="43497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Blink + V8</a:t>
          </a:r>
        </a:p>
      </dsp:txBody>
      <dsp:txXfrm>
        <a:off x="1274" y="0"/>
        <a:ext cx="3314797" cy="1304925"/>
      </dsp:txXfrm>
    </dsp:sp>
    <dsp:sp modelId="{466626E5-9735-46C1-8D32-F566D892F952}">
      <dsp:nvSpPr>
        <dsp:cNvPr id="0" name=""/>
        <dsp:cNvSpPr/>
      </dsp:nvSpPr>
      <dsp:spPr>
        <a:xfrm>
          <a:off x="332754" y="1305748"/>
          <a:ext cx="2651838" cy="5032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Chromium</a:t>
          </a:r>
        </a:p>
      </dsp:txBody>
      <dsp:txXfrm>
        <a:off x="347492" y="1320486"/>
        <a:ext cx="2622362" cy="473729"/>
      </dsp:txXfrm>
    </dsp:sp>
    <dsp:sp modelId="{97A93B7E-8B44-4892-9B06-FBEBF5BEFD39}">
      <dsp:nvSpPr>
        <dsp:cNvPr id="0" name=""/>
        <dsp:cNvSpPr/>
      </dsp:nvSpPr>
      <dsp:spPr>
        <a:xfrm>
          <a:off x="332754" y="1886369"/>
          <a:ext cx="2651838" cy="5032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Google Chrome</a:t>
          </a:r>
        </a:p>
      </dsp:txBody>
      <dsp:txXfrm>
        <a:off x="347492" y="1901107"/>
        <a:ext cx="2622362" cy="473729"/>
      </dsp:txXfrm>
    </dsp:sp>
    <dsp:sp modelId="{51319926-D2AA-4A47-B9CF-CB39A3DF3DFE}">
      <dsp:nvSpPr>
        <dsp:cNvPr id="0" name=""/>
        <dsp:cNvSpPr/>
      </dsp:nvSpPr>
      <dsp:spPr>
        <a:xfrm>
          <a:off x="332754" y="2466991"/>
          <a:ext cx="2651838" cy="5032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Microsoft Edge</a:t>
          </a:r>
        </a:p>
      </dsp:txBody>
      <dsp:txXfrm>
        <a:off x="347492" y="2481729"/>
        <a:ext cx="2622362" cy="473729"/>
      </dsp:txXfrm>
    </dsp:sp>
    <dsp:sp modelId="{744D309C-0927-4B56-A88E-31B2724C22A1}">
      <dsp:nvSpPr>
        <dsp:cNvPr id="0" name=""/>
        <dsp:cNvSpPr/>
      </dsp:nvSpPr>
      <dsp:spPr>
        <a:xfrm>
          <a:off x="332754" y="3047612"/>
          <a:ext cx="2651838" cy="5032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Brave</a:t>
          </a:r>
        </a:p>
      </dsp:txBody>
      <dsp:txXfrm>
        <a:off x="347492" y="3062350"/>
        <a:ext cx="2622362" cy="473729"/>
      </dsp:txXfrm>
    </dsp:sp>
    <dsp:sp modelId="{5E526A88-5E62-4492-8F80-3F93ED326CA8}">
      <dsp:nvSpPr>
        <dsp:cNvPr id="0" name=""/>
        <dsp:cNvSpPr/>
      </dsp:nvSpPr>
      <dsp:spPr>
        <a:xfrm>
          <a:off x="332754" y="3628234"/>
          <a:ext cx="2651838" cy="5032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Opera</a:t>
          </a:r>
        </a:p>
      </dsp:txBody>
      <dsp:txXfrm>
        <a:off x="347492" y="3642972"/>
        <a:ext cx="2622362" cy="473729"/>
      </dsp:txXfrm>
    </dsp:sp>
    <dsp:sp modelId="{83BCE63B-1C39-409D-860E-440F0CE2536C}">
      <dsp:nvSpPr>
        <dsp:cNvPr id="0" name=""/>
        <dsp:cNvSpPr/>
      </dsp:nvSpPr>
      <dsp:spPr>
        <a:xfrm>
          <a:off x="3564682" y="0"/>
          <a:ext cx="3314797" cy="43497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Gecko + </a:t>
          </a:r>
          <a:r>
            <a:rPr lang="en-US" sz="3300" kern="1200" dirty="0" err="1"/>
            <a:t>SpiderMonkey</a:t>
          </a:r>
          <a:endParaRPr lang="en-US" sz="3300" kern="1200" dirty="0"/>
        </a:p>
      </dsp:txBody>
      <dsp:txXfrm>
        <a:off x="3564682" y="0"/>
        <a:ext cx="3314797" cy="1304925"/>
      </dsp:txXfrm>
    </dsp:sp>
    <dsp:sp modelId="{3E829B2E-C699-4D96-A952-B5A1A488E3AF}">
      <dsp:nvSpPr>
        <dsp:cNvPr id="0" name=""/>
        <dsp:cNvSpPr/>
      </dsp:nvSpPr>
      <dsp:spPr>
        <a:xfrm>
          <a:off x="3896162" y="1304925"/>
          <a:ext cx="2651838" cy="2827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Firefox</a:t>
          </a:r>
        </a:p>
      </dsp:txBody>
      <dsp:txXfrm>
        <a:off x="3973832" y="1382595"/>
        <a:ext cx="2496498" cy="2671997"/>
      </dsp:txXfrm>
    </dsp:sp>
    <dsp:sp modelId="{66746F08-EE9C-4B23-9B60-5B67B59F4D42}">
      <dsp:nvSpPr>
        <dsp:cNvPr id="0" name=""/>
        <dsp:cNvSpPr/>
      </dsp:nvSpPr>
      <dsp:spPr>
        <a:xfrm>
          <a:off x="7128090" y="0"/>
          <a:ext cx="3314797" cy="43497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err="1"/>
            <a:t>WebKit</a:t>
          </a:r>
          <a:r>
            <a:rPr lang="en-US" sz="3300" kern="1200" dirty="0"/>
            <a:t> + </a:t>
          </a:r>
          <a:r>
            <a:rPr lang="en-US" sz="3300" kern="1200" dirty="0" err="1"/>
            <a:t>JavaScriptCore</a:t>
          </a:r>
          <a:endParaRPr lang="en-US" sz="3300" kern="1200" dirty="0"/>
        </a:p>
      </dsp:txBody>
      <dsp:txXfrm>
        <a:off x="7128090" y="0"/>
        <a:ext cx="3314797" cy="1304925"/>
      </dsp:txXfrm>
    </dsp:sp>
    <dsp:sp modelId="{3643FBA0-9A77-46CC-BA07-0D622D178FFF}">
      <dsp:nvSpPr>
        <dsp:cNvPr id="0" name=""/>
        <dsp:cNvSpPr/>
      </dsp:nvSpPr>
      <dsp:spPr>
        <a:xfrm>
          <a:off x="7459570" y="1304925"/>
          <a:ext cx="2651838" cy="2827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Safari</a:t>
          </a:r>
        </a:p>
      </dsp:txBody>
      <dsp:txXfrm>
        <a:off x="7537240" y="1382595"/>
        <a:ext cx="2496498" cy="26719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4B5C9-FA94-4F24-8E4E-D0BAB7ACD235}">
      <dsp:nvSpPr>
        <dsp:cNvPr id="0" name=""/>
        <dsp:cNvSpPr/>
      </dsp:nvSpPr>
      <dsp:spPr>
        <a:xfrm>
          <a:off x="3569" y="242092"/>
          <a:ext cx="1932782" cy="11596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b="0" i="0" kern="1200" dirty="0"/>
            <a:t>Cascade Layers</a:t>
          </a:r>
          <a:endParaRPr lang="en-US" sz="2200" kern="1200" dirty="0"/>
        </a:p>
      </dsp:txBody>
      <dsp:txXfrm>
        <a:off x="3569" y="242092"/>
        <a:ext cx="1932782" cy="1159669"/>
      </dsp:txXfrm>
    </dsp:sp>
    <dsp:sp modelId="{308B372D-D4B1-4FD3-9AAF-59E5F991A7DB}">
      <dsp:nvSpPr>
        <dsp:cNvPr id="0" name=""/>
        <dsp:cNvSpPr/>
      </dsp:nvSpPr>
      <dsp:spPr>
        <a:xfrm>
          <a:off x="2129630" y="242092"/>
          <a:ext cx="1932782" cy="11596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b="0" i="0" kern="1200"/>
            <a:t>Color Spaces and Functions</a:t>
          </a:r>
        </a:p>
      </dsp:txBody>
      <dsp:txXfrm>
        <a:off x="2129630" y="242092"/>
        <a:ext cx="1932782" cy="1159669"/>
      </dsp:txXfrm>
    </dsp:sp>
    <dsp:sp modelId="{C2ADBCC8-8B61-4A41-A89C-70E12A7C4ED7}">
      <dsp:nvSpPr>
        <dsp:cNvPr id="0" name=""/>
        <dsp:cNvSpPr/>
      </dsp:nvSpPr>
      <dsp:spPr>
        <a:xfrm>
          <a:off x="4255690" y="242092"/>
          <a:ext cx="1932782" cy="11596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b="0" i="0" kern="1200"/>
            <a:t>Containment</a:t>
          </a:r>
        </a:p>
      </dsp:txBody>
      <dsp:txXfrm>
        <a:off x="4255690" y="242092"/>
        <a:ext cx="1932782" cy="1159669"/>
      </dsp:txXfrm>
    </dsp:sp>
    <dsp:sp modelId="{798A368A-123C-432F-8608-B6E778E16C0D}">
      <dsp:nvSpPr>
        <dsp:cNvPr id="0" name=""/>
        <dsp:cNvSpPr/>
      </dsp:nvSpPr>
      <dsp:spPr>
        <a:xfrm>
          <a:off x="6381750" y="242092"/>
          <a:ext cx="1932782" cy="11596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b="0" i="0" kern="1200"/>
            <a:t>Dialog Element</a:t>
          </a:r>
        </a:p>
      </dsp:txBody>
      <dsp:txXfrm>
        <a:off x="6381750" y="242092"/>
        <a:ext cx="1932782" cy="1159669"/>
      </dsp:txXfrm>
    </dsp:sp>
    <dsp:sp modelId="{ABBF9FBD-CDD1-47AA-B493-2ABDBEA12693}">
      <dsp:nvSpPr>
        <dsp:cNvPr id="0" name=""/>
        <dsp:cNvSpPr/>
      </dsp:nvSpPr>
      <dsp:spPr>
        <a:xfrm>
          <a:off x="8507811" y="242092"/>
          <a:ext cx="1932782" cy="11596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b="0" i="0" kern="1200"/>
            <a:t>Forms</a:t>
          </a:r>
        </a:p>
      </dsp:txBody>
      <dsp:txXfrm>
        <a:off x="8507811" y="242092"/>
        <a:ext cx="1932782" cy="1159669"/>
      </dsp:txXfrm>
    </dsp:sp>
    <dsp:sp modelId="{E4F481F1-9DE9-4976-B2B9-57B3E925920B}">
      <dsp:nvSpPr>
        <dsp:cNvPr id="0" name=""/>
        <dsp:cNvSpPr/>
      </dsp:nvSpPr>
      <dsp:spPr>
        <a:xfrm>
          <a:off x="3569" y="1595040"/>
          <a:ext cx="1932782" cy="11596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b="0" i="0" kern="1200"/>
            <a:t>Scrolling</a:t>
          </a:r>
        </a:p>
      </dsp:txBody>
      <dsp:txXfrm>
        <a:off x="3569" y="1595040"/>
        <a:ext cx="1932782" cy="1159669"/>
      </dsp:txXfrm>
    </dsp:sp>
    <dsp:sp modelId="{FBB8D5AD-DCB2-4356-A1F4-E5433CC7C44A}">
      <dsp:nvSpPr>
        <dsp:cNvPr id="0" name=""/>
        <dsp:cNvSpPr/>
      </dsp:nvSpPr>
      <dsp:spPr>
        <a:xfrm>
          <a:off x="2129630" y="1595040"/>
          <a:ext cx="1932782" cy="11596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b="0" i="0" kern="1200"/>
            <a:t>Subgrid</a:t>
          </a:r>
        </a:p>
      </dsp:txBody>
      <dsp:txXfrm>
        <a:off x="2129630" y="1595040"/>
        <a:ext cx="1932782" cy="1159669"/>
      </dsp:txXfrm>
    </dsp:sp>
    <dsp:sp modelId="{B28D6F25-8649-456C-903C-1B17D9269911}">
      <dsp:nvSpPr>
        <dsp:cNvPr id="0" name=""/>
        <dsp:cNvSpPr/>
      </dsp:nvSpPr>
      <dsp:spPr>
        <a:xfrm>
          <a:off x="4255690" y="1595040"/>
          <a:ext cx="1932782" cy="11596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b="0" i="0" kern="1200"/>
            <a:t>Typography and Encodings</a:t>
          </a:r>
        </a:p>
      </dsp:txBody>
      <dsp:txXfrm>
        <a:off x="4255690" y="1595040"/>
        <a:ext cx="1932782" cy="1159669"/>
      </dsp:txXfrm>
    </dsp:sp>
    <dsp:sp modelId="{9E939734-C326-4FDB-AB7E-6280C8018E1F}">
      <dsp:nvSpPr>
        <dsp:cNvPr id="0" name=""/>
        <dsp:cNvSpPr/>
      </dsp:nvSpPr>
      <dsp:spPr>
        <a:xfrm>
          <a:off x="6381750" y="1595040"/>
          <a:ext cx="1932782" cy="11596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b="0" i="0" kern="1200"/>
            <a:t>Viewport Units</a:t>
          </a:r>
        </a:p>
      </dsp:txBody>
      <dsp:txXfrm>
        <a:off x="6381750" y="1595040"/>
        <a:ext cx="1932782" cy="1159669"/>
      </dsp:txXfrm>
    </dsp:sp>
    <dsp:sp modelId="{6A98D37C-ED13-46F1-9E27-4719F14FCB21}">
      <dsp:nvSpPr>
        <dsp:cNvPr id="0" name=""/>
        <dsp:cNvSpPr/>
      </dsp:nvSpPr>
      <dsp:spPr>
        <a:xfrm>
          <a:off x="8507811" y="1595040"/>
          <a:ext cx="1932782" cy="11596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b="0" i="0" kern="1200" dirty="0"/>
            <a:t>Web Compat</a:t>
          </a:r>
        </a:p>
      </dsp:txBody>
      <dsp:txXfrm>
        <a:off x="8507811" y="1595040"/>
        <a:ext cx="1932782" cy="1159669"/>
      </dsp:txXfrm>
    </dsp:sp>
    <dsp:sp modelId="{CF5B7AE0-7FBA-4725-A15D-E1365F4D7D79}">
      <dsp:nvSpPr>
        <dsp:cNvPr id="0" name=""/>
        <dsp:cNvSpPr/>
      </dsp:nvSpPr>
      <dsp:spPr>
        <a:xfrm>
          <a:off x="3569" y="2947987"/>
          <a:ext cx="1932782" cy="11596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b="0" i="0" kern="1200" dirty="0"/>
            <a:t>Aspect Ratio</a:t>
          </a:r>
          <a:endParaRPr lang="en-US" sz="2200" kern="1200" dirty="0"/>
        </a:p>
      </dsp:txBody>
      <dsp:txXfrm>
        <a:off x="3569" y="2947987"/>
        <a:ext cx="1932782" cy="1159669"/>
      </dsp:txXfrm>
    </dsp:sp>
    <dsp:sp modelId="{E4D2A47F-9BA1-4C02-BD38-CD857712CB6F}">
      <dsp:nvSpPr>
        <dsp:cNvPr id="0" name=""/>
        <dsp:cNvSpPr/>
      </dsp:nvSpPr>
      <dsp:spPr>
        <a:xfrm>
          <a:off x="2129630" y="2947987"/>
          <a:ext cx="1932782" cy="11596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b="0" i="0" kern="1200"/>
            <a:t>Flexbox</a:t>
          </a:r>
        </a:p>
      </dsp:txBody>
      <dsp:txXfrm>
        <a:off x="2129630" y="2947987"/>
        <a:ext cx="1932782" cy="1159669"/>
      </dsp:txXfrm>
    </dsp:sp>
    <dsp:sp modelId="{02C62348-7EC9-4436-B0C3-602F49FA1C2C}">
      <dsp:nvSpPr>
        <dsp:cNvPr id="0" name=""/>
        <dsp:cNvSpPr/>
      </dsp:nvSpPr>
      <dsp:spPr>
        <a:xfrm>
          <a:off x="4255690" y="2947987"/>
          <a:ext cx="1932782" cy="11596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b="0" i="0" kern="1200"/>
            <a:t>Grid</a:t>
          </a:r>
        </a:p>
      </dsp:txBody>
      <dsp:txXfrm>
        <a:off x="4255690" y="2947987"/>
        <a:ext cx="1932782" cy="1159669"/>
      </dsp:txXfrm>
    </dsp:sp>
    <dsp:sp modelId="{EECCFF67-5DF4-4956-8D7E-A526F210F491}">
      <dsp:nvSpPr>
        <dsp:cNvPr id="0" name=""/>
        <dsp:cNvSpPr/>
      </dsp:nvSpPr>
      <dsp:spPr>
        <a:xfrm>
          <a:off x="6381750" y="2947987"/>
          <a:ext cx="1932782" cy="11596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b="0" i="0" kern="1200"/>
            <a:t>Sticky Positioning</a:t>
          </a:r>
        </a:p>
      </dsp:txBody>
      <dsp:txXfrm>
        <a:off x="6381750" y="2947987"/>
        <a:ext cx="1932782" cy="1159669"/>
      </dsp:txXfrm>
    </dsp:sp>
    <dsp:sp modelId="{DBF73AF4-D885-4E60-8A9E-8A042FBA1609}">
      <dsp:nvSpPr>
        <dsp:cNvPr id="0" name=""/>
        <dsp:cNvSpPr/>
      </dsp:nvSpPr>
      <dsp:spPr>
        <a:xfrm>
          <a:off x="8507811" y="2947987"/>
          <a:ext cx="1932782" cy="11596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b="0" i="0" kern="1200"/>
            <a:t>Transforms</a:t>
          </a:r>
        </a:p>
      </dsp:txBody>
      <dsp:txXfrm>
        <a:off x="8507811" y="2947987"/>
        <a:ext cx="1932782" cy="115966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raphik" panose="020B0503030202060203"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raphik" panose="020B0503030202060203" pitchFamily="34" charset="0"/>
              </a:defRPr>
            </a:lvl1pPr>
          </a:lstStyle>
          <a:p>
            <a:fld id="{1DE7078C-3525-4C9B-BF62-C9FD13B9A875}" type="datetimeFigureOut">
              <a:rPr lang="en-US" smtClean="0"/>
              <a:pPr/>
              <a:t>8/12/2022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raphik" panose="020B0503030202060203"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raphik" panose="020B0503030202060203" pitchFamily="34" charset="0"/>
              </a:defRPr>
            </a:lvl1pPr>
          </a:lstStyle>
          <a:p>
            <a:fld id="{436E8A87-18DA-4CCE-A8C2-BDBC489258C6}" type="slidenum">
              <a:rPr lang="en-US" smtClean="0"/>
              <a:pPr/>
              <a:t>‹#›</a:t>
            </a:fld>
            <a:endParaRPr lang="en-US"/>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raphik" panose="020B0503030202060203"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twitter.com/search?q=%23compat2021&amp;src=typed_query&amp;f=live" TargetMode="External"/><Relationship Id="rId13" Type="http://schemas.openxmlformats.org/officeDocument/2006/relationships/hyperlink" Target="https://bocoup.com/blog/interop-2022" TargetMode="External"/><Relationship Id="rId3" Type="http://schemas.openxmlformats.org/officeDocument/2006/relationships/hyperlink" Target="https://web.dev/developer-satisfaction" TargetMode="External"/><Relationship Id="rId7" Type="http://schemas.openxmlformats.org/officeDocument/2006/relationships/hyperlink" Target="https://stateofjs.com/" TargetMode="External"/><Relationship Id="rId12" Type="http://schemas.openxmlformats.org/officeDocument/2006/relationships/hyperlink" Target="https://webkit.org/blog/12288/working-together-on-interop-2022/" TargetMode="External"/><Relationship Id="rId17" Type="http://schemas.openxmlformats.org/officeDocument/2006/relationships/hyperlink" Target="https://web.dev/state-of-css-2021/" TargetMode="External"/><Relationship Id="rId2" Type="http://schemas.openxmlformats.org/officeDocument/2006/relationships/slide" Target="../slides/slide11.xml"/><Relationship Id="rId16" Type="http://schemas.openxmlformats.org/officeDocument/2006/relationships/hyperlink" Target="https://hacks.mozilla.org/2022/03/interop-2022/" TargetMode="External"/><Relationship Id="rId1" Type="http://schemas.openxmlformats.org/officeDocument/2006/relationships/notesMaster" Target="../notesMasters/notesMaster1.xml"/><Relationship Id="rId6" Type="http://schemas.openxmlformats.org/officeDocument/2006/relationships/hyperlink" Target="https://stateofcss.com/" TargetMode="External"/><Relationship Id="rId11" Type="http://schemas.openxmlformats.org/officeDocument/2006/relationships/hyperlink" Target="https://github.com/web-platform-tests/interop-2022/blob/main/supporters.md" TargetMode="External"/><Relationship Id="rId5" Type="http://schemas.openxmlformats.org/officeDocument/2006/relationships/hyperlink" Target="https://insights.developer.mozilla.org/reports/mdn-browser-compatibility-report-2020.html" TargetMode="External"/><Relationship Id="rId15" Type="http://schemas.openxmlformats.org/officeDocument/2006/relationships/hyperlink" Target="https://aka.ms/microsoft-interop2022" TargetMode="External"/><Relationship Id="rId10" Type="http://schemas.openxmlformats.org/officeDocument/2006/relationships/hyperlink" Target="https://github.com/web-platform-tests/interop-2022/labels/proposal" TargetMode="External"/><Relationship Id="rId4" Type="http://schemas.openxmlformats.org/officeDocument/2006/relationships/hyperlink" Target="https://insights.developer.mozilla.org/" TargetMode="External"/><Relationship Id="rId9" Type="http://schemas.openxmlformats.org/officeDocument/2006/relationships/hyperlink" Target="https://web.dev/interop-2022/#what-is-interop-2022" TargetMode="External"/><Relationship Id="rId14" Type="http://schemas.openxmlformats.org/officeDocument/2006/relationships/hyperlink" Target="https://igalia.com/news/interop2022.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eba7a24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eba7a24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20</a:t>
            </a:fld>
            <a:endParaRPr lang="en-US"/>
          </a:p>
        </p:txBody>
      </p:sp>
    </p:spTree>
    <p:extLst>
      <p:ext uri="{BB962C8B-B14F-4D97-AF65-F5344CB8AC3E}">
        <p14:creationId xmlns:p14="http://schemas.microsoft.com/office/powerpoint/2010/main" val="1588356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21</a:t>
            </a:fld>
            <a:endParaRPr lang="en-US"/>
          </a:p>
        </p:txBody>
      </p:sp>
    </p:spTree>
    <p:extLst>
      <p:ext uri="{BB962C8B-B14F-4D97-AF65-F5344CB8AC3E}">
        <p14:creationId xmlns:p14="http://schemas.microsoft.com/office/powerpoint/2010/main" val="2420200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24</a:t>
            </a:fld>
            <a:endParaRPr lang="en-US"/>
          </a:p>
        </p:txBody>
      </p:sp>
    </p:spTree>
    <p:extLst>
      <p:ext uri="{BB962C8B-B14F-4D97-AF65-F5344CB8AC3E}">
        <p14:creationId xmlns:p14="http://schemas.microsoft.com/office/powerpoint/2010/main" val="2251955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25</a:t>
            </a:fld>
            <a:endParaRPr lang="en-US"/>
          </a:p>
        </p:txBody>
      </p:sp>
    </p:spTree>
    <p:extLst>
      <p:ext uri="{BB962C8B-B14F-4D97-AF65-F5344CB8AC3E}">
        <p14:creationId xmlns:p14="http://schemas.microsoft.com/office/powerpoint/2010/main" val="2661730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26</a:t>
            </a:fld>
            <a:endParaRPr lang="en-US"/>
          </a:p>
        </p:txBody>
      </p:sp>
    </p:spTree>
    <p:extLst>
      <p:ext uri="{BB962C8B-B14F-4D97-AF65-F5344CB8AC3E}">
        <p14:creationId xmlns:p14="http://schemas.microsoft.com/office/powerpoint/2010/main" val="244522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27</a:t>
            </a:fld>
            <a:endParaRPr lang="en-US"/>
          </a:p>
        </p:txBody>
      </p:sp>
    </p:spTree>
    <p:extLst>
      <p:ext uri="{BB962C8B-B14F-4D97-AF65-F5344CB8AC3E}">
        <p14:creationId xmlns:p14="http://schemas.microsoft.com/office/powerpoint/2010/main" val="2595881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29</a:t>
            </a:fld>
            <a:endParaRPr lang="en-US"/>
          </a:p>
        </p:txBody>
      </p:sp>
    </p:spTree>
    <p:extLst>
      <p:ext uri="{BB962C8B-B14F-4D97-AF65-F5344CB8AC3E}">
        <p14:creationId xmlns:p14="http://schemas.microsoft.com/office/powerpoint/2010/main" val="2403519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a:t>
            </a:fld>
            <a:endParaRPr lang="en-US"/>
          </a:p>
        </p:txBody>
      </p:sp>
    </p:spTree>
    <p:extLst>
      <p:ext uri="{BB962C8B-B14F-4D97-AF65-F5344CB8AC3E}">
        <p14:creationId xmlns:p14="http://schemas.microsoft.com/office/powerpoint/2010/main" val="2435621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7</a:t>
            </a:fld>
            <a:endParaRPr lang="en-US"/>
          </a:p>
        </p:txBody>
      </p:sp>
    </p:spTree>
    <p:extLst>
      <p:ext uri="{BB962C8B-B14F-4D97-AF65-F5344CB8AC3E}">
        <p14:creationId xmlns:p14="http://schemas.microsoft.com/office/powerpoint/2010/main" val="2276707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8F9FA"/>
                </a:solidFill>
                <a:effectLst/>
                <a:latin typeface="Segoe UI" panose="020B0502040204020203" pitchFamily="34" charset="0"/>
              </a:rPr>
              <a:t>Compatibility on the web has always been a big challenge for developers. In the last couple of years, Google and other partners, including Mozilla and Microsoft, have set out to learn more about the top pain points for web developers, to drive our work and prioritization to make the situation better. This project is connected to </a:t>
            </a:r>
            <a:r>
              <a:rPr lang="en-US" b="0" i="0" dirty="0">
                <a:solidFill>
                  <a:srgbClr val="F8F9FA"/>
                </a:solidFill>
                <a:effectLst/>
                <a:latin typeface="Segoe UI" panose="020B0502040204020203" pitchFamily="34" charset="0"/>
                <a:hlinkClick r:id="rId3"/>
              </a:rPr>
              <a:t>Google's Developer Satisfaction</a:t>
            </a:r>
            <a:r>
              <a:rPr lang="en-US" b="0" i="0" dirty="0">
                <a:solidFill>
                  <a:srgbClr val="F8F9FA"/>
                </a:solidFill>
                <a:effectLst/>
                <a:latin typeface="Segoe UI" panose="020B0502040204020203" pitchFamily="34" charset="0"/>
              </a:rPr>
              <a:t> (</a:t>
            </a:r>
            <a:r>
              <a:rPr lang="en-US" b="0" i="0" dirty="0" err="1">
                <a:solidFill>
                  <a:srgbClr val="F8F9FA"/>
                </a:solidFill>
                <a:effectLst/>
                <a:latin typeface="Segoe UI" panose="020B0502040204020203" pitchFamily="34" charset="0"/>
              </a:rPr>
              <a:t>DevSAT</a:t>
            </a:r>
            <a:r>
              <a:rPr lang="en-US" b="0" i="0" dirty="0">
                <a:solidFill>
                  <a:srgbClr val="F8F9FA"/>
                </a:solidFill>
                <a:effectLst/>
                <a:latin typeface="Segoe UI" panose="020B0502040204020203" pitchFamily="34" charset="0"/>
              </a:rPr>
              <a:t>) work, and it started on a larger scale with the creation of the </a:t>
            </a:r>
            <a:r>
              <a:rPr lang="en-US" b="0" i="0" dirty="0">
                <a:solidFill>
                  <a:srgbClr val="F8F9FA"/>
                </a:solidFill>
                <a:effectLst/>
                <a:latin typeface="Segoe UI" panose="020B0502040204020203" pitchFamily="34" charset="0"/>
                <a:hlinkClick r:id="rId4"/>
              </a:rPr>
              <a:t>MDN DNA (Developer Needs Assessment) surveys</a:t>
            </a:r>
            <a:r>
              <a:rPr lang="en-US" b="0" i="0" dirty="0">
                <a:solidFill>
                  <a:srgbClr val="F8F9FA"/>
                </a:solidFill>
                <a:effectLst/>
                <a:latin typeface="Segoe UI" panose="020B0502040204020203" pitchFamily="34" charset="0"/>
              </a:rPr>
              <a:t> in 2019 and 2020, and a deep-dive research effort presented in the </a:t>
            </a:r>
            <a:r>
              <a:rPr lang="en-US" b="0" i="0" dirty="0">
                <a:solidFill>
                  <a:srgbClr val="F8F9FA"/>
                </a:solidFill>
                <a:effectLst/>
                <a:latin typeface="Segoe UI" panose="020B0502040204020203" pitchFamily="34" charset="0"/>
                <a:hlinkClick r:id="rId5"/>
              </a:rPr>
              <a:t>MDN Browser Compatibility Report 2020</a:t>
            </a:r>
            <a:r>
              <a:rPr lang="en-US" b="0" i="0" dirty="0">
                <a:solidFill>
                  <a:srgbClr val="F8F9FA"/>
                </a:solidFill>
                <a:effectLst/>
                <a:latin typeface="Segoe UI" panose="020B0502040204020203" pitchFamily="34" charset="0"/>
              </a:rPr>
              <a:t>. Additional research has been done in various channels, such as the </a:t>
            </a:r>
            <a:r>
              <a:rPr lang="en-US" b="0" i="0" dirty="0">
                <a:solidFill>
                  <a:srgbClr val="F8F9FA"/>
                </a:solidFill>
                <a:effectLst/>
                <a:latin typeface="Segoe UI" panose="020B0502040204020203" pitchFamily="34" charset="0"/>
                <a:hlinkClick r:id="rId6"/>
              </a:rPr>
              <a:t>State of CSS</a:t>
            </a:r>
            <a:r>
              <a:rPr lang="en-US" b="0" i="0" dirty="0">
                <a:solidFill>
                  <a:srgbClr val="F8F9FA"/>
                </a:solidFill>
                <a:effectLst/>
                <a:latin typeface="Segoe UI" panose="020B0502040204020203" pitchFamily="34" charset="0"/>
              </a:rPr>
              <a:t> and </a:t>
            </a:r>
            <a:r>
              <a:rPr lang="en-US" b="0" i="0" dirty="0">
                <a:solidFill>
                  <a:srgbClr val="F8F9FA"/>
                </a:solidFill>
                <a:effectLst/>
                <a:latin typeface="Segoe UI" panose="020B0502040204020203" pitchFamily="34" charset="0"/>
                <a:hlinkClick r:id="rId7"/>
              </a:rPr>
              <a:t>State of JS</a:t>
            </a:r>
            <a:r>
              <a:rPr lang="en-US" b="0" i="0" dirty="0">
                <a:solidFill>
                  <a:srgbClr val="F8F9FA"/>
                </a:solidFill>
                <a:effectLst/>
                <a:latin typeface="Segoe UI" panose="020B0502040204020203" pitchFamily="34" charset="0"/>
              </a:rPr>
              <a:t> surveys.</a:t>
            </a:r>
          </a:p>
          <a:p>
            <a:pPr algn="l"/>
            <a:r>
              <a:rPr lang="en-US" b="0" i="0" dirty="0">
                <a:solidFill>
                  <a:srgbClr val="F8F9FA"/>
                </a:solidFill>
                <a:effectLst/>
                <a:latin typeface="Segoe UI" panose="020B0502040204020203" pitchFamily="34" charset="0"/>
              </a:rPr>
              <a:t>The goal in 2021 is to eliminate browser compatibility problems in five key focus areas so developers can confidently build on them as reliable foundations. This effort is called </a:t>
            </a:r>
            <a:r>
              <a:rPr lang="en-US" b="1" i="0" dirty="0">
                <a:solidFill>
                  <a:srgbClr val="F8F9FA"/>
                </a:solidFill>
                <a:effectLst/>
                <a:latin typeface="Segoe UI" panose="020B0502040204020203" pitchFamily="34" charset="0"/>
                <a:hlinkClick r:id="rId8"/>
              </a:rPr>
              <a:t>#Compat 2021</a:t>
            </a:r>
            <a:r>
              <a:rPr lang="en-US" b="0" i="0" dirty="0">
                <a:solidFill>
                  <a:srgbClr val="F8F9FA"/>
                </a:solidFill>
                <a:effectLst/>
                <a:latin typeface="Segoe UI" panose="020B0502040204020203" pitchFamily="34" charset="0"/>
              </a:rPr>
              <a:t>.</a:t>
            </a:r>
          </a:p>
          <a:p>
            <a:pPr algn="l"/>
            <a:endParaRPr lang="en-US" b="0" i="0" dirty="0">
              <a:solidFill>
                <a:srgbClr val="F8F9FA"/>
              </a:solidFill>
              <a:effectLst/>
              <a:latin typeface="Google Sans"/>
            </a:endParaRPr>
          </a:p>
          <a:p>
            <a:pPr algn="l"/>
            <a:endParaRPr lang="en-US" b="0" i="0" dirty="0">
              <a:solidFill>
                <a:srgbClr val="F8F9FA"/>
              </a:solidFill>
              <a:effectLst/>
              <a:latin typeface="Google Sans"/>
            </a:endParaRPr>
          </a:p>
          <a:p>
            <a:pPr algn="l"/>
            <a:endParaRPr lang="en-US" b="0" i="0" dirty="0">
              <a:solidFill>
                <a:srgbClr val="F8F9FA"/>
              </a:solidFill>
              <a:effectLst/>
              <a:latin typeface="Google Sans"/>
            </a:endParaRPr>
          </a:p>
          <a:p>
            <a:pPr algn="l"/>
            <a:r>
              <a:rPr lang="en-US" b="0" i="0" dirty="0">
                <a:solidFill>
                  <a:srgbClr val="F8F9FA"/>
                </a:solidFill>
                <a:effectLst/>
                <a:latin typeface="Google Sans"/>
              </a:rPr>
              <a:t>What is Interop 2022? </a:t>
            </a:r>
            <a:r>
              <a:rPr lang="en-US" b="0" i="0" u="none" strike="noStrike" dirty="0">
                <a:solidFill>
                  <a:srgbClr val="F8F9FA"/>
                </a:solidFill>
                <a:effectLst/>
                <a:latin typeface="Google Sans"/>
                <a:hlinkClick r:id="rId9"/>
              </a:rPr>
              <a:t>#</a:t>
            </a:r>
            <a:endParaRPr lang="en-US" b="0" i="0" dirty="0">
              <a:solidFill>
                <a:srgbClr val="F8F9FA"/>
              </a:solidFill>
              <a:effectLst/>
              <a:latin typeface="Google Sans"/>
            </a:endParaRPr>
          </a:p>
          <a:p>
            <a:pPr algn="l"/>
            <a:r>
              <a:rPr lang="en-US" b="0" i="0" dirty="0">
                <a:solidFill>
                  <a:srgbClr val="F8F9FA"/>
                </a:solidFill>
                <a:effectLst/>
                <a:latin typeface="Segoe UI" panose="020B0502040204020203" pitchFamily="34" charset="0"/>
              </a:rPr>
              <a:t>Interop 2022 is a benchmark, agreed on by representatives of three major browser implementations, and developed through a process of </a:t>
            </a:r>
            <a:r>
              <a:rPr lang="en-US" b="0" i="0" dirty="0">
                <a:solidFill>
                  <a:srgbClr val="F8F9FA"/>
                </a:solidFill>
                <a:effectLst/>
                <a:latin typeface="Segoe UI" panose="020B0502040204020203" pitchFamily="34" charset="0"/>
                <a:hlinkClick r:id="rId10"/>
              </a:rPr>
              <a:t>public nomination</a:t>
            </a:r>
            <a:r>
              <a:rPr lang="en-US" b="0" i="0" dirty="0">
                <a:solidFill>
                  <a:srgbClr val="F8F9FA"/>
                </a:solidFill>
                <a:effectLst/>
                <a:latin typeface="Segoe UI" panose="020B0502040204020203" pitchFamily="34" charset="0"/>
              </a:rPr>
              <a:t> and review with input from </a:t>
            </a:r>
            <a:r>
              <a:rPr lang="en-US" b="0" i="0" dirty="0">
                <a:solidFill>
                  <a:srgbClr val="F8F9FA"/>
                </a:solidFill>
                <a:effectLst/>
                <a:latin typeface="Segoe UI" panose="020B0502040204020203" pitchFamily="34" charset="0"/>
                <a:hlinkClick r:id="rId11"/>
              </a:rPr>
              <a:t>supporters</a:t>
            </a:r>
            <a:r>
              <a:rPr lang="en-US" b="0" i="0" dirty="0">
                <a:solidFill>
                  <a:srgbClr val="F8F9FA"/>
                </a:solidFill>
                <a:effectLst/>
                <a:latin typeface="Segoe UI" panose="020B0502040204020203" pitchFamily="34" charset="0"/>
              </a:rPr>
              <a:t> </a:t>
            </a:r>
            <a:r>
              <a:rPr lang="en-US" b="0" i="0" dirty="0">
                <a:solidFill>
                  <a:srgbClr val="F8F9FA"/>
                </a:solidFill>
                <a:effectLst/>
                <a:latin typeface="Segoe UI" panose="020B0502040204020203" pitchFamily="34" charset="0"/>
                <a:hlinkClick r:id="rId12"/>
              </a:rPr>
              <a:t>Apple</a:t>
            </a:r>
            <a:r>
              <a:rPr lang="en-US" b="0" i="0" dirty="0">
                <a:solidFill>
                  <a:srgbClr val="F8F9FA"/>
                </a:solidFill>
                <a:effectLst/>
                <a:latin typeface="Segoe UI" panose="020B0502040204020203" pitchFamily="34" charset="0"/>
              </a:rPr>
              <a:t>, </a:t>
            </a:r>
            <a:r>
              <a:rPr lang="en-US" b="0" i="0" dirty="0" err="1">
                <a:solidFill>
                  <a:srgbClr val="F8F9FA"/>
                </a:solidFill>
                <a:effectLst/>
                <a:latin typeface="Segoe UI" panose="020B0502040204020203" pitchFamily="34" charset="0"/>
                <a:hlinkClick r:id="rId13"/>
              </a:rPr>
              <a:t>Bocoup</a:t>
            </a:r>
            <a:r>
              <a:rPr lang="en-US" b="0" i="0" dirty="0">
                <a:solidFill>
                  <a:srgbClr val="F8F9FA"/>
                </a:solidFill>
                <a:effectLst/>
                <a:latin typeface="Segoe UI" panose="020B0502040204020203" pitchFamily="34" charset="0"/>
              </a:rPr>
              <a:t>, Google, </a:t>
            </a:r>
            <a:r>
              <a:rPr lang="en-US" b="0" i="0" dirty="0" err="1">
                <a:solidFill>
                  <a:srgbClr val="F8F9FA"/>
                </a:solidFill>
                <a:effectLst/>
                <a:latin typeface="Segoe UI" panose="020B0502040204020203" pitchFamily="34" charset="0"/>
                <a:hlinkClick r:id="rId14"/>
              </a:rPr>
              <a:t>Igalia</a:t>
            </a:r>
            <a:r>
              <a:rPr lang="en-US" b="0" i="0" dirty="0">
                <a:solidFill>
                  <a:srgbClr val="F8F9FA"/>
                </a:solidFill>
                <a:effectLst/>
                <a:latin typeface="Segoe UI" panose="020B0502040204020203" pitchFamily="34" charset="0"/>
              </a:rPr>
              <a:t>, </a:t>
            </a:r>
            <a:r>
              <a:rPr lang="en-US" b="0" i="0" dirty="0">
                <a:solidFill>
                  <a:srgbClr val="F8F9FA"/>
                </a:solidFill>
                <a:effectLst/>
                <a:latin typeface="Segoe UI" panose="020B0502040204020203" pitchFamily="34" charset="0"/>
                <a:hlinkClick r:id="rId15"/>
              </a:rPr>
              <a:t>Microsoft</a:t>
            </a:r>
            <a:r>
              <a:rPr lang="en-US" b="0" i="0" dirty="0">
                <a:solidFill>
                  <a:srgbClr val="F8F9FA"/>
                </a:solidFill>
                <a:effectLst/>
                <a:latin typeface="Segoe UI" panose="020B0502040204020203" pitchFamily="34" charset="0"/>
              </a:rPr>
              <a:t>, and </a:t>
            </a:r>
            <a:r>
              <a:rPr lang="en-US" b="0" i="0" dirty="0">
                <a:solidFill>
                  <a:srgbClr val="F8F9FA"/>
                </a:solidFill>
                <a:effectLst/>
                <a:latin typeface="Segoe UI" panose="020B0502040204020203" pitchFamily="34" charset="0"/>
                <a:hlinkClick r:id="rId16"/>
              </a:rPr>
              <a:t>Mozilla</a:t>
            </a:r>
            <a:r>
              <a:rPr lang="en-US" b="0" i="0" dirty="0">
                <a:solidFill>
                  <a:srgbClr val="F8F9FA"/>
                </a:solidFill>
                <a:effectLst/>
                <a:latin typeface="Segoe UI" panose="020B0502040204020203" pitchFamily="34" charset="0"/>
              </a:rPr>
              <a:t>.</a:t>
            </a:r>
          </a:p>
          <a:p>
            <a:pPr algn="l"/>
            <a:r>
              <a:rPr lang="en-US" b="0" i="0" dirty="0">
                <a:solidFill>
                  <a:srgbClr val="F8F9FA"/>
                </a:solidFill>
                <a:effectLst/>
                <a:latin typeface="Segoe UI" panose="020B0502040204020203" pitchFamily="34" charset="0"/>
              </a:rPr>
              <a:t>The benchmark focuses on 15 areas, </a:t>
            </a:r>
            <a:r>
              <a:rPr lang="en-US" b="0" i="0" dirty="0">
                <a:solidFill>
                  <a:srgbClr val="F8F9FA"/>
                </a:solidFill>
                <a:effectLst/>
                <a:latin typeface="Segoe UI" panose="020B0502040204020203" pitchFamily="34" charset="0"/>
                <a:hlinkClick r:id="rId17"/>
              </a:rPr>
              <a:t>identified by developers</a:t>
            </a:r>
            <a:r>
              <a:rPr lang="en-US" b="0" i="0" dirty="0">
                <a:solidFill>
                  <a:srgbClr val="F8F9FA"/>
                </a:solidFill>
                <a:effectLst/>
                <a:latin typeface="Segoe UI" panose="020B0502040204020203" pitchFamily="34" charset="0"/>
              </a:rPr>
              <a:t> as being particularly troublesome when they are missing or have compatibility issues across browsers. All browser vendors have agreed to focus on these areas, and everyone involved is excited to get started on making the experience of developing for the web measurably better.</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11</a:t>
            </a:fld>
            <a:endParaRPr lang="en-US"/>
          </a:p>
        </p:txBody>
      </p:sp>
    </p:spTree>
    <p:extLst>
      <p:ext uri="{BB962C8B-B14F-4D97-AF65-F5344CB8AC3E}">
        <p14:creationId xmlns:p14="http://schemas.microsoft.com/office/powerpoint/2010/main" val="2805238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15</a:t>
            </a:fld>
            <a:endParaRPr lang="en-US"/>
          </a:p>
        </p:txBody>
      </p:sp>
    </p:spTree>
    <p:extLst>
      <p:ext uri="{BB962C8B-B14F-4D97-AF65-F5344CB8AC3E}">
        <p14:creationId xmlns:p14="http://schemas.microsoft.com/office/powerpoint/2010/main" val="349735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16</a:t>
            </a:fld>
            <a:endParaRPr lang="en-US"/>
          </a:p>
        </p:txBody>
      </p:sp>
    </p:spTree>
    <p:extLst>
      <p:ext uri="{BB962C8B-B14F-4D97-AF65-F5344CB8AC3E}">
        <p14:creationId xmlns:p14="http://schemas.microsoft.com/office/powerpoint/2010/main" val="3538788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17</a:t>
            </a:fld>
            <a:endParaRPr lang="en-US"/>
          </a:p>
        </p:txBody>
      </p:sp>
    </p:spTree>
    <p:extLst>
      <p:ext uri="{BB962C8B-B14F-4D97-AF65-F5344CB8AC3E}">
        <p14:creationId xmlns:p14="http://schemas.microsoft.com/office/powerpoint/2010/main" val="1377662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18</a:t>
            </a:fld>
            <a:endParaRPr lang="en-US"/>
          </a:p>
        </p:txBody>
      </p:sp>
    </p:spTree>
    <p:extLst>
      <p:ext uri="{BB962C8B-B14F-4D97-AF65-F5344CB8AC3E}">
        <p14:creationId xmlns:p14="http://schemas.microsoft.com/office/powerpoint/2010/main" val="2226518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19</a:t>
            </a:fld>
            <a:endParaRPr lang="en-US"/>
          </a:p>
        </p:txBody>
      </p:sp>
    </p:spTree>
    <p:extLst>
      <p:ext uri="{BB962C8B-B14F-4D97-AF65-F5344CB8AC3E}">
        <p14:creationId xmlns:p14="http://schemas.microsoft.com/office/powerpoint/2010/main" val="3004541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mailto:Amy.Ritz@Accenture.com" TargetMode="External"/><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85725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6" name="Footer Placeholder 6">
            <a:extLst>
              <a:ext uri="{FF2B5EF4-FFF2-40B4-BE49-F238E27FC236}">
                <a16:creationId xmlns:a16="http://schemas.microsoft.com/office/drawing/2014/main" id="{2D7B9C33-7860-4A78-8365-326155D0DC4E}"/>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8" name="Slide Number Placeholder 9">
            <a:extLst>
              <a:ext uri="{FF2B5EF4-FFF2-40B4-BE49-F238E27FC236}">
                <a16:creationId xmlns:a16="http://schemas.microsoft.com/office/drawing/2014/main" id="{75CA6DF9-3D47-44A0-9AE6-EE81F577848A}"/>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b="1" i="0">
                <a:latin typeface="Graphik" panose="020B0503030202060203" pitchFamily="34" charset="77"/>
              </a:defRPr>
            </a:lvl1pPr>
          </a:lstStyle>
          <a:p>
            <a:r>
              <a:rPr lang="en-US"/>
              <a:t>Insert Main Title at 36pt min 30pt</a:t>
            </a:r>
          </a:p>
        </p:txBody>
      </p:sp>
    </p:spTree>
    <p:extLst>
      <p:ext uri="{BB962C8B-B14F-4D97-AF65-F5344CB8AC3E}">
        <p14:creationId xmlns:p14="http://schemas.microsoft.com/office/powerpoint/2010/main" val="60960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Tree>
    <p:extLst>
      <p:ext uri="{BB962C8B-B14F-4D97-AF65-F5344CB8AC3E}">
        <p14:creationId xmlns:p14="http://schemas.microsoft.com/office/powerpoint/2010/main" val="2175263236"/>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Welcome</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4036926200"/>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S">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FFA725-883D-D243-B475-CEF8C282ED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210089"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Welcome</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0999" y="5376231"/>
            <a:ext cx="670786" cy="710244"/>
          </a:xfrm>
          <a:prstGeom prst="rect">
            <a:avLst/>
          </a:prstGeom>
        </p:spPr>
      </p:pic>
    </p:spTree>
    <p:extLst>
      <p:ext uri="{BB962C8B-B14F-4D97-AF65-F5344CB8AC3E}">
        <p14:creationId xmlns:p14="http://schemas.microsoft.com/office/powerpoint/2010/main" val="312929712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Image - Centered, GTS">
    <p:bg>
      <p:bgPr>
        <a:solidFill>
          <a:schemeClr val="accent3"/>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A165409-AACC-4605-8892-1A883468FD7E}"/>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provided selections in the image library</a:t>
            </a:r>
            <a:endParaRPr lang="en-US" noProof="0"/>
          </a:p>
        </p:txBody>
      </p:sp>
      <p:pic>
        <p:nvPicPr>
          <p:cNvPr id="2" name="Picture 1" descr="A picture containing card, drawing, crosswalk, table&#10;&#10;Description automatically generated">
            <a:extLst>
              <a:ext uri="{FF2B5EF4-FFF2-40B4-BE49-F238E27FC236}">
                <a16:creationId xmlns:a16="http://schemas.microsoft.com/office/drawing/2014/main" id="{3C7C075D-013F-4D6D-8EA2-7E4465FC22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5" name="TextBox 4">
            <a:extLst>
              <a:ext uri="{FF2B5EF4-FFF2-40B4-BE49-F238E27FC236}">
                <a16:creationId xmlns:a16="http://schemas.microsoft.com/office/drawing/2014/main" id="{C12FF000-7B73-46EF-AF03-BC821DE671E7}"/>
              </a:ext>
            </a:extLst>
          </p:cNvPr>
          <p:cNvSpPr txBox="1"/>
          <p:nvPr userDrawn="1"/>
        </p:nvSpPr>
        <p:spPr>
          <a:xfrm>
            <a:off x="8698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fld id="{4202F806-53EB-4AFB-B0F7-2A7BC4E5136F}" type="datetime2">
              <a:rPr lang="en-US" smtClean="0"/>
              <a:t>Friday, August 12, 2022</a:t>
            </a:fld>
            <a:endParaRPr lang="en-US"/>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Tree>
    <p:extLst>
      <p:ext uri="{BB962C8B-B14F-4D97-AF65-F5344CB8AC3E}">
        <p14:creationId xmlns:p14="http://schemas.microsoft.com/office/powerpoint/2010/main" val="1888105560"/>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ver Image - Centered, Logo">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fld id="{6074C878-35E6-4631-95D1-AE66D6398682}" type="datetime2">
              <a:rPr lang="en-US" smtClean="0"/>
              <a:t>Friday, August 12, 2022</a:t>
            </a:fld>
            <a:endParaRPr lang="en-US"/>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10" name="TextBox 9">
            <a:extLst>
              <a:ext uri="{FF2B5EF4-FFF2-40B4-BE49-F238E27FC236}">
                <a16:creationId xmlns:a16="http://schemas.microsoft.com/office/drawing/2014/main" id="{175A7BBE-17FB-4B75-B79B-F6834CE3706C}"/>
              </a:ext>
            </a:extLst>
          </p:cNvPr>
          <p:cNvSpPr txBox="1"/>
          <p:nvPr userDrawn="1"/>
        </p:nvSpPr>
        <p:spPr>
          <a:xfrm>
            <a:off x="8698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
        <p:nvSpPr>
          <p:cNvPr id="18" name="TextBox 17">
            <a:extLst>
              <a:ext uri="{FF2B5EF4-FFF2-40B4-BE49-F238E27FC236}">
                <a16:creationId xmlns:a16="http://schemas.microsoft.com/office/drawing/2014/main" id="{6A165409-AACC-4605-8892-1A883468FD7E}"/>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provided selections in the image library</a:t>
            </a:r>
            <a:endParaRPr lang="en-US" noProof="0"/>
          </a:p>
        </p:txBody>
      </p:sp>
      <p:pic>
        <p:nvPicPr>
          <p:cNvPr id="5" name="Graphic 5">
            <a:extLst>
              <a:ext uri="{FF2B5EF4-FFF2-40B4-BE49-F238E27FC236}">
                <a16:creationId xmlns:a16="http://schemas.microsoft.com/office/drawing/2014/main" id="{AB0147B5-7C98-4E5D-8901-C96CE8A29E2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Tree>
    <p:extLst>
      <p:ext uri="{BB962C8B-B14F-4D97-AF65-F5344CB8AC3E}">
        <p14:creationId xmlns:p14="http://schemas.microsoft.com/office/powerpoint/2010/main" val="79960370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t>Friday, August 12, 2022</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9" name="TextBox 8">
            <a:extLst>
              <a:ext uri="{FF2B5EF4-FFF2-40B4-BE49-F238E27FC236}">
                <a16:creationId xmlns:a16="http://schemas.microsoft.com/office/drawing/2014/main" id="{F9D1A883-A380-48BD-9784-E5D4EAA2714C}"/>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Tree>
    <p:extLst>
      <p:ext uri="{BB962C8B-B14F-4D97-AF65-F5344CB8AC3E}">
        <p14:creationId xmlns:p14="http://schemas.microsoft.com/office/powerpoint/2010/main" val="39241297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GTS">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9C8654-2CC9-F541-A924-257D0187B57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089" y="0"/>
            <a:ext cx="12210089" cy="6858000"/>
          </a:xfrm>
          <a:prstGeom prst="rect">
            <a:avLst/>
          </a:prstGeom>
        </p:spPr>
      </p:pic>
      <p:sp>
        <p:nvSpPr>
          <p:cNvPr id="5" name="Rectangle 4">
            <a:extLst>
              <a:ext uri="{FF2B5EF4-FFF2-40B4-BE49-F238E27FC236}">
                <a16:creationId xmlns:a16="http://schemas.microsoft.com/office/drawing/2014/main" id="{E9EB74AD-1B7B-4DBD-AD4A-8DA48458B4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Friday, August 12, 2022</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pic>
        <p:nvPicPr>
          <p:cNvPr id="7" name="Picture 6" descr="A picture containing card, drawing, crosswalk, table&#10;&#10;Description automatically generated">
            <a:extLst>
              <a:ext uri="{FF2B5EF4-FFF2-40B4-BE49-F238E27FC236}">
                <a16:creationId xmlns:a16="http://schemas.microsoft.com/office/drawing/2014/main" id="{DF3CEA6A-1953-4DD5-B664-EEDED901A65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1000" y="5601656"/>
            <a:ext cx="670786" cy="710244"/>
          </a:xfrm>
          <a:prstGeom prst="rect">
            <a:avLst/>
          </a:prstGeom>
        </p:spPr>
      </p:pic>
    </p:spTree>
    <p:extLst>
      <p:ext uri="{BB962C8B-B14F-4D97-AF65-F5344CB8AC3E}">
        <p14:creationId xmlns:p14="http://schemas.microsoft.com/office/powerpoint/2010/main" val="3836191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Logo">
    <p:bg>
      <p:bgPr>
        <a:solidFill>
          <a:schemeClr val="accent3"/>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2C8E55-8CAE-FC4A-BA3A-F66815D734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210089" cy="6858000"/>
          </a:xfrm>
          <a:prstGeom prst="rect">
            <a:avLst/>
          </a:prstGeom>
        </p:spPr>
      </p:pic>
      <p:sp>
        <p:nvSpPr>
          <p:cNvPr id="18" name="Rectangle 17">
            <a:extLst>
              <a:ext uri="{FF2B5EF4-FFF2-40B4-BE49-F238E27FC236}">
                <a16:creationId xmlns:a16="http://schemas.microsoft.com/office/drawing/2014/main" id="{AD922CB3-850F-0445-AC8B-17707616DE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Friday, August 12, 2022</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Tree>
    <p:extLst>
      <p:ext uri="{BB962C8B-B14F-4D97-AF65-F5344CB8AC3E}">
        <p14:creationId xmlns:p14="http://schemas.microsoft.com/office/powerpoint/2010/main" val="34313903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Friday, August 12, 2022</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Tree>
    <p:extLst>
      <p:ext uri="{BB962C8B-B14F-4D97-AF65-F5344CB8AC3E}">
        <p14:creationId xmlns:p14="http://schemas.microsoft.com/office/powerpoint/2010/main" val="1743155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ver Basic - Dark, White Tex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fld id="{7140DB58-C382-4D4A-B4C9-306C0CDE029A}" type="datetime2">
              <a:rPr lang="en-US" smtClean="0"/>
              <a:t>Friday, August 12, 2022</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26" name="TextBox 25">
            <a:extLst>
              <a:ext uri="{FF2B5EF4-FFF2-40B4-BE49-F238E27FC236}">
                <a16:creationId xmlns:a16="http://schemas.microsoft.com/office/drawing/2014/main" id="{95C777F7-C185-0145-A86B-3A8769FF5A97}"/>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tx1"/>
                </a:solidFill>
              </a:rPr>
              <a:t>Copyright © 2020 Accenture. All rights reserved.</a:t>
            </a:r>
            <a:endParaRPr lang="en-US" sz="800">
              <a:solidFill>
                <a:schemeClr val="tx1"/>
              </a:solidFill>
            </a:endParaRPr>
          </a:p>
          <a:p>
            <a:pPr algn="r" defTabSz="228600">
              <a:spcAft>
                <a:spcPts val="1200"/>
              </a:spcAft>
            </a:pPr>
            <a:endParaRPr lang="en-US" noProof="0">
              <a:solidFill>
                <a:schemeClr val="tx1"/>
              </a:solidFill>
            </a:endParaRPr>
          </a:p>
        </p:txBody>
      </p:sp>
      <p:sp>
        <p:nvSpPr>
          <p:cNvPr id="4" name="TextBox 3">
            <a:extLst>
              <a:ext uri="{FF2B5EF4-FFF2-40B4-BE49-F238E27FC236}">
                <a16:creationId xmlns:a16="http://schemas.microsoft.com/office/drawing/2014/main" id="{844FA456-2D38-40C1-B831-1BBEA124254A}"/>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or Mid Purple (Accent 2)</a:t>
            </a:r>
            <a:endParaRPr kumimoji="0" lang="en-US" sz="800" b="0" i="0" u="none" strike="noStrike" kern="0" cap="none" spc="0" normalizeH="0" baseline="0" noProof="0">
              <a:ln>
                <a:noFill/>
              </a:ln>
              <a:solidFill>
                <a:schemeClr val="bg2"/>
              </a:solidFill>
              <a:effectLst/>
              <a:uLnTx/>
              <a:uFillTx/>
            </a:endParaRPr>
          </a:p>
        </p:txBody>
      </p:sp>
    </p:spTree>
    <p:extLst>
      <p:ext uri="{BB962C8B-B14F-4D97-AF65-F5344CB8AC3E}">
        <p14:creationId xmlns:p14="http://schemas.microsoft.com/office/powerpoint/2010/main" val="385548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p15:clr>
            <a:srgbClr val="5ACBF0"/>
          </p15:clr>
        </p15:guide>
        <p15:guide id="2" orient="horz" pos="2520">
          <p15:clr>
            <a:srgbClr val="5ACBF0"/>
          </p15:clr>
        </p15:guide>
        <p15:guide id="3" pos="72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with copyrights">
    <p:spTree>
      <p:nvGrpSpPr>
        <p:cNvPr id="1" name=""/>
        <p:cNvGrpSpPr/>
        <p:nvPr/>
      </p:nvGrpSpPr>
      <p:grpSpPr>
        <a:xfrm>
          <a:off x="0" y="0"/>
          <a:ext cx="0" cy="0"/>
          <a:chOff x="0" y="0"/>
          <a:chExt cx="0" cy="0"/>
        </a:xfrm>
      </p:grpSpPr>
      <p:sp>
        <p:nvSpPr>
          <p:cNvPr id="4" name="Footer Placeholder 6">
            <a:extLst>
              <a:ext uri="{FF2B5EF4-FFF2-40B4-BE49-F238E27FC236}">
                <a16:creationId xmlns:a16="http://schemas.microsoft.com/office/drawing/2014/main" id="{0404CCCA-4129-4663-91C0-1D86079B0986}"/>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5" name="Slide Number Placeholder 9">
            <a:extLst>
              <a:ext uri="{FF2B5EF4-FFF2-40B4-BE49-F238E27FC236}">
                <a16:creationId xmlns:a16="http://schemas.microsoft.com/office/drawing/2014/main" id="{F848CCB8-4740-4B43-BCEF-5A546C119520}"/>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087284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ver Basic - Light, Black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pic>
        <p:nvPicPr>
          <p:cNvPr id="8" name="Graphic 7">
            <a:extLst>
              <a:ext uri="{FF2B5EF4-FFF2-40B4-BE49-F238E27FC236}">
                <a16:creationId xmlns:a16="http://schemas.microsoft.com/office/drawing/2014/main" id="{4F59C2A9-CAAD-4437-A35B-5F02FAD0D90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fld id="{8A775A16-A4B2-4AE5-AFA0-950C115C747E}" type="datetime2">
              <a:rPr lang="en-US" smtClean="0"/>
              <a:t>Friday, August 12, 2022</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26" name="TextBox 25">
            <a:extLst>
              <a:ext uri="{FF2B5EF4-FFF2-40B4-BE49-F238E27FC236}">
                <a16:creationId xmlns:a16="http://schemas.microsoft.com/office/drawing/2014/main" id="{B49246FF-2C3D-9D46-B1DB-1D6FABA657CD}"/>
              </a:ext>
            </a:extLst>
          </p:cNvPr>
          <p:cNvSpPr txBox="1"/>
          <p:nvPr userDrawn="1"/>
        </p:nvSpPr>
        <p:spPr>
          <a:xfrm>
            <a:off x="1149093" y="5970728"/>
            <a:ext cx="3102015" cy="115747"/>
          </a:xfrm>
          <a:prstGeom prst="rect">
            <a:avLst/>
          </a:prstGeom>
          <a:noFill/>
        </p:spPr>
        <p:txBody>
          <a:bodyPr wrap="square" lIns="0" tIns="0" rIns="0" bIns="0" rtlCol="0" anchor="b">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tx2"/>
                </a:solidFill>
              </a:rPr>
              <a:t>Copyright © 2020 Accenture. All rights reserved.</a:t>
            </a:r>
            <a:endParaRPr lang="en-US" noProof="0">
              <a:solidFill>
                <a:schemeClr val="tx2"/>
              </a:solidFill>
            </a:endParaRPr>
          </a:p>
        </p:txBody>
      </p:sp>
    </p:spTree>
    <p:extLst>
      <p:ext uri="{BB962C8B-B14F-4D97-AF65-F5344CB8AC3E}">
        <p14:creationId xmlns:p14="http://schemas.microsoft.com/office/powerpoint/2010/main" val="12077923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p15:clr>
            <a:srgbClr val="5ACBF0"/>
          </p15:clr>
        </p15:guide>
        <p15:guide id="2" orient="horz" pos="2520">
          <p15:clr>
            <a:srgbClr val="5ACBF0"/>
          </p15:clr>
        </p15:guide>
        <p15:guide id="3" pos="72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p>
            <a:r>
              <a:rPr lang="en-GB"/>
              <a:t>Agenda</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defRPr sz="1600"/>
            </a:lvl1pPr>
          </a:lstStyle>
          <a:p>
            <a:pPr lvl="0"/>
            <a:r>
              <a:rPr lang="en-GB"/>
              <a:t>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defRPr sz="1600"/>
            </a:lvl1pPr>
          </a:lstStyle>
          <a:p>
            <a:pPr lvl="0"/>
            <a:r>
              <a:rPr lang="en-GB"/>
              <a:t>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defRPr sz="1600"/>
            </a:lvl1pPr>
          </a:lstStyle>
          <a:p>
            <a:pPr lvl="0"/>
            <a:r>
              <a:rPr lang="en-GB"/>
              <a:t>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defRPr sz="1600"/>
            </a:lvl1pPr>
          </a:lstStyle>
          <a:p>
            <a:pPr lvl="0"/>
            <a:r>
              <a:rPr lang="en-GB"/>
              <a:t>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defRPr sz="1600"/>
            </a:lvl1pPr>
          </a:lstStyle>
          <a:p>
            <a:pPr lvl="0"/>
            <a:r>
              <a:rPr lang="en-GB"/>
              <a:t>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defRPr sz="1600"/>
            </a:lvl1pPr>
          </a:lstStyle>
          <a:p>
            <a:pPr lvl="0"/>
            <a:r>
              <a:rPr lang="en-GB"/>
              <a:t>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defRPr sz="1600"/>
            </a:lvl1pPr>
          </a:lstStyle>
          <a:p>
            <a:pPr lvl="0"/>
            <a:r>
              <a:rPr lang="en-GB"/>
              <a:t>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defRPr sz="1600"/>
            </a:lvl1pPr>
          </a:lstStyle>
          <a:p>
            <a:pPr lvl="0"/>
            <a:r>
              <a:rPr lang="en-GB"/>
              <a:t>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defRPr sz="1600"/>
            </a:lvl1pPr>
          </a:lstStyle>
          <a:p>
            <a:pPr lvl="0"/>
            <a:r>
              <a:rPr lang="en-GB"/>
              <a:t>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defRPr sz="1600"/>
            </a:lvl1pPr>
          </a:lstStyle>
          <a:p>
            <a:pPr lvl="0"/>
            <a:r>
              <a:rPr lang="en-GB"/>
              <a:t>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defRPr sz="1600"/>
            </a:lvl1pPr>
          </a:lstStyle>
          <a:p>
            <a:pPr lvl="0"/>
            <a:r>
              <a:rPr lang="en-GB"/>
              <a:t>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defRPr sz="1600"/>
            </a:lvl1pPr>
          </a:lstStyle>
          <a:p>
            <a:pPr lvl="0"/>
            <a:r>
              <a:rPr lang="en-GB"/>
              <a:t>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defRPr sz="1600"/>
            </a:lvl1pPr>
          </a:lstStyle>
          <a:p>
            <a:pPr lvl="0"/>
            <a:r>
              <a:rPr lang="en-GB"/>
              <a:t>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defRPr sz="1600"/>
            </a:lvl1pPr>
          </a:lstStyle>
          <a:p>
            <a:pPr lvl="0"/>
            <a:r>
              <a:rPr lang="en-GB"/>
              <a:t>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defRPr sz="1600"/>
            </a:lvl1pPr>
          </a:lstStyle>
          <a:p>
            <a:pPr lvl="0"/>
            <a:r>
              <a:rPr lang="en-GB"/>
              <a:t>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defRPr sz="1600"/>
            </a:lvl1pPr>
          </a:lstStyle>
          <a:p>
            <a:pPr lvl="0"/>
            <a:r>
              <a:rPr lang="en-GB"/>
              <a:t>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8" name="Date Placeholder 10">
            <a:extLst>
              <a:ext uri="{FF2B5EF4-FFF2-40B4-BE49-F238E27FC236}">
                <a16:creationId xmlns:a16="http://schemas.microsoft.com/office/drawing/2014/main" id="{44B6DFC5-6A54-A441-B4A1-5FB1E57A22CB}"/>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Friday, August 12, 2022</a:t>
            </a:fld>
            <a:endParaRPr lang="en-US"/>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1826272048"/>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a:t>Add image,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GT Sectra Fine 24pt</a:t>
            </a:r>
            <a:endParaRPr lang="en-US"/>
          </a:p>
        </p:txBody>
      </p:sp>
      <p:pic>
        <p:nvPicPr>
          <p:cNvPr id="10" name="Picture 9">
            <a:extLst>
              <a:ext uri="{FF2B5EF4-FFF2-40B4-BE49-F238E27FC236}">
                <a16:creationId xmlns:a16="http://schemas.microsoft.com/office/drawing/2014/main" id="{CC27E10D-D16B-6A48-A812-D14717B37082}"/>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905435" y="6105309"/>
            <a:ext cx="191087" cy="202328"/>
          </a:xfrm>
          <a:prstGeom prst="rect">
            <a:avLst/>
          </a:prstGeom>
        </p:spPr>
      </p:pic>
      <p:sp>
        <p:nvSpPr>
          <p:cNvPr id="11" name="TextBox 10">
            <a:extLst>
              <a:ext uri="{FF2B5EF4-FFF2-40B4-BE49-F238E27FC236}">
                <a16:creationId xmlns:a16="http://schemas.microsoft.com/office/drawing/2014/main" id="{A0C7D8DD-AECF-4046-8BD4-1AAC18C0D757}"/>
              </a:ext>
            </a:extLst>
          </p:cNvPr>
          <p:cNvSpPr txBox="1"/>
          <p:nvPr userDrawn="1"/>
        </p:nvSpPr>
        <p:spPr>
          <a:xfrm>
            <a:off x="7927927" y="6104872"/>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
        <p:nvSpPr>
          <p:cNvPr id="13" name="Slide Number Placeholder 6">
            <a:extLst>
              <a:ext uri="{FF2B5EF4-FFF2-40B4-BE49-F238E27FC236}">
                <a16:creationId xmlns:a16="http://schemas.microsoft.com/office/drawing/2014/main" id="{3F371CDE-50EC-0949-B564-750FCCBC5D68}"/>
              </a:ext>
            </a:extLst>
          </p:cNvPr>
          <p:cNvSpPr>
            <a:spLocks noGrp="1"/>
          </p:cNvSpPr>
          <p:nvPr>
            <p:ph type="sldNum" sz="quarter" idx="4"/>
          </p:nvPr>
        </p:nvSpPr>
        <p:spPr>
          <a:xfrm>
            <a:off x="11040035" y="6099794"/>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9167019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905435" y="758206"/>
            <a:ext cx="10443882" cy="9906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905436" y="1748807"/>
            <a:ext cx="10443882" cy="4350987"/>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6855298"/>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918882" y="3004457"/>
            <a:ext cx="4890247"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089713" cy="450242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918884" y="1371601"/>
            <a:ext cx="4890246" cy="1632856"/>
          </a:xfrm>
        </p:spPr>
        <p:txBody>
          <a:bodyPr/>
          <a:lstStyle/>
          <a:p>
            <a:r>
              <a:rPr lang="en-GB"/>
              <a:t>Place headline here (36pt, min 30pt)</a:t>
            </a:r>
            <a:endParaRPr lang="en-US"/>
          </a:p>
        </p:txBody>
      </p:sp>
    </p:spTree>
    <p:extLst>
      <p:ext uri="{BB962C8B-B14F-4D97-AF65-F5344CB8AC3E}">
        <p14:creationId xmlns:p14="http://schemas.microsoft.com/office/powerpoint/2010/main" val="3675822548"/>
      </p:ext>
    </p:extLst>
  </p:cSld>
  <p:clrMapOvr>
    <a:masterClrMapping/>
  </p:clrMapOvr>
  <p:extLst>
    <p:ext uri="{DCECCB84-F9BA-43D5-87BE-67443E8EF086}">
      <p15:sldGuideLst xmlns:p15="http://schemas.microsoft.com/office/powerpoint/2012/main">
        <p15:guide id="1" orient="horz" pos="864">
          <p15:clr>
            <a:srgbClr val="5ACBF0"/>
          </p15:clr>
        </p15:guide>
        <p15:guide id="2" pos="3720">
          <p15:clr>
            <a:srgbClr val="5ACBF0"/>
          </p15:clr>
        </p15:guide>
        <p15:guide id="3" pos="396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0" y="5874026"/>
            <a:ext cx="5524500" cy="437873"/>
          </a:xfr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6"/>
            <a:ext cx="5524500" cy="437873"/>
          </a:xfrm>
        </p:spPr>
        <p:txBody>
          <a:bodyPr vert="horz" lIns="0" tIns="0" rIns="0" bIns="0" rtlCol="0" anchor="t">
            <a:noAutofit/>
          </a:bodyPr>
          <a:lstStyle>
            <a:lvl1pPr marL="0" indent="0" defTabSz="228600">
              <a:buNone/>
              <a:defRPr lang="en-US" sz="1200" dirty="0"/>
            </a:lvl1pPr>
          </a:lstStyle>
          <a:p>
            <a:pPr lvl="0"/>
            <a:r>
              <a:rPr lang="en-US"/>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4113169846"/>
      </p:ext>
    </p:extLst>
  </p:cSld>
  <p:clrMapOvr>
    <a:masterClrMapping/>
  </p:clrMapOvr>
  <p:extLst>
    <p:ext uri="{DCECCB84-F9BA-43D5-87BE-67443E8EF086}">
      <p15:sldGuideLst xmlns:p15="http://schemas.microsoft.com/office/powerpoint/2012/main">
        <p15:guide id="1" orient="horz" pos="864">
          <p15:clr>
            <a:srgbClr val="5ACBF0"/>
          </p15:clr>
        </p15:guide>
        <p15:guide id="2" pos="3720">
          <p15:clr>
            <a:srgbClr val="5ACBF0"/>
          </p15:clr>
        </p15:guide>
        <p15:guide id="3" pos="396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96769"/>
            <a:ext cx="6096000" cy="6857999"/>
          </a:xfr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Add image,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a:t>Place headline here (36pt, min 30pt)</a:t>
            </a:r>
            <a:endParaRPr lang="en-US"/>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2020 Accenture. All rights reserved.</a:t>
            </a:r>
            <a:endParaRPr lang="en-US" noProof="0">
              <a:solidFill>
                <a:schemeClr val="tx1">
                  <a:alpha val="75000"/>
                </a:schemeClr>
              </a:solidFill>
            </a:endParaRPr>
          </a:p>
        </p:txBody>
      </p:sp>
    </p:spTree>
    <p:extLst>
      <p:ext uri="{BB962C8B-B14F-4D97-AF65-F5344CB8AC3E}">
        <p14:creationId xmlns:p14="http://schemas.microsoft.com/office/powerpoint/2010/main" val="436358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a:t>Add image</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a:t>
            </a:r>
          </a:p>
        </p:txBody>
      </p:sp>
    </p:spTree>
    <p:extLst>
      <p:ext uri="{BB962C8B-B14F-4D97-AF65-F5344CB8AC3E}">
        <p14:creationId xmlns:p14="http://schemas.microsoft.com/office/powerpoint/2010/main" val="31233370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raphic 4">
            <a:extLst>
              <a:ext uri="{FF2B5EF4-FFF2-40B4-BE49-F238E27FC236}">
                <a16:creationId xmlns:a16="http://schemas.microsoft.com/office/drawing/2014/main" id="{B5857967-07ED-4F5E-A053-B5E7B0047997}"/>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61FAF127-9F53-4673-A2A8-7956E1AE99D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rPr>
              <a:t>Copyright © 2020 Accenture. All rights reserved.</a:t>
            </a:r>
            <a:endParaRPr lang="en-US" noProof="0">
              <a:solidFill>
                <a:schemeClr val="bg1">
                  <a:alpha val="75000"/>
                </a:schemeClr>
              </a:solidFill>
            </a:endParaRPr>
          </a:p>
        </p:txBody>
      </p:sp>
      <p:sp>
        <p:nvSpPr>
          <p:cNvPr id="6" name="TextBox 5">
            <a:extLst>
              <a:ext uri="{FF2B5EF4-FFF2-40B4-BE49-F238E27FC236}">
                <a16:creationId xmlns:a16="http://schemas.microsoft.com/office/drawing/2014/main" id="{AF44D4EC-5AC3-4E83-91F6-146FE9DE044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Tree>
    <p:extLst>
      <p:ext uri="{BB962C8B-B14F-4D97-AF65-F5344CB8AC3E}">
        <p14:creationId xmlns:p14="http://schemas.microsoft.com/office/powerpoint/2010/main" val="40462227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a:t>Add image here</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1" name="Graphic 4">
            <a:extLst>
              <a:ext uri="{FF2B5EF4-FFF2-40B4-BE49-F238E27FC236}">
                <a16:creationId xmlns:a16="http://schemas.microsoft.com/office/drawing/2014/main" id="{2823ABF6-DA1C-4C36-B01C-57A2B31166E8}"/>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Graphik"/>
                <a:ea typeface="+mj-ea"/>
                <a:cs typeface="+mj-cs"/>
              </a:rPr>
              <a:t>P</a:t>
            </a:r>
            <a:r>
              <a:rPr kumimoji="0" lang="en-US" sz="3600" b="1" i="0" u="none" strike="noStrike" kern="1200" cap="none" spc="0" normalizeH="0" baseline="0" noProof="0">
                <a:ln>
                  <a:noFill/>
                </a:ln>
                <a:solidFill>
                  <a:srgbClr val="000000"/>
                </a:solidFill>
                <a:effectLst/>
                <a:uLnTx/>
                <a:uFillTx/>
                <a:latin typeface="Graphik"/>
                <a:ea typeface="+mj-ea"/>
                <a:cs typeface="+mj-cs"/>
              </a:rPr>
              <a:t>lace headline here 36pt, min 30pt)</a:t>
            </a:r>
          </a:p>
        </p:txBody>
      </p:sp>
      <p:sp>
        <p:nvSpPr>
          <p:cNvPr id="2" name="TextBox 1">
            <a:extLst>
              <a:ext uri="{FF2B5EF4-FFF2-40B4-BE49-F238E27FC236}">
                <a16:creationId xmlns:a16="http://schemas.microsoft.com/office/drawing/2014/main" id="{37D52323-3645-4D54-A333-3E2D3D1E3ED3}"/>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rPr>
              <a:t>Copyright © 2020 Accenture. All rights reserved.</a:t>
            </a:r>
            <a:endParaRPr lang="en-US" noProof="0">
              <a:solidFill>
                <a:schemeClr val="bg1">
                  <a:alpha val="75000"/>
                </a:schemeClr>
              </a:solidFill>
            </a:endParaRPr>
          </a:p>
        </p:txBody>
      </p:sp>
      <p:sp>
        <p:nvSpPr>
          <p:cNvPr id="3" name="TextBox 2">
            <a:extLst>
              <a:ext uri="{FF2B5EF4-FFF2-40B4-BE49-F238E27FC236}">
                <a16:creationId xmlns:a16="http://schemas.microsoft.com/office/drawing/2014/main" id="{9CC17CEB-6634-4DFE-841E-12DDA90C7C5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Tree>
    <p:extLst>
      <p:ext uri="{BB962C8B-B14F-4D97-AF65-F5344CB8AC3E}">
        <p14:creationId xmlns:p14="http://schemas.microsoft.com/office/powerpoint/2010/main" val="12008196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Text Placeholder 10">
            <a:extLst>
              <a:ext uri="{FF2B5EF4-FFF2-40B4-BE49-F238E27FC236}">
                <a16:creationId xmlns:a16="http://schemas.microsoft.com/office/drawing/2014/main" id="{5DE521DD-F869-4942-ACAE-34C787B89655}"/>
              </a:ext>
            </a:extLst>
          </p:cNvPr>
          <p:cNvSpPr>
            <a:spLocks noGrp="1"/>
          </p:cNvSpPr>
          <p:nvPr>
            <p:ph type="body" sz="quarter" idx="14" hasCustomPrompt="1"/>
          </p:nvPr>
        </p:nvSpPr>
        <p:spPr>
          <a:xfrm>
            <a:off x="381000" y="360680"/>
            <a:ext cx="11430000" cy="990600"/>
          </a:xfrm>
          <a:prstGeom prst="rect">
            <a:avLst/>
          </a:prstGeom>
        </p:spPr>
        <p:txBody>
          <a:bodyPr wrap="square" lIns="0" tIns="0" rIns="0" bIns="0" anchor="t" anchorCtr="0">
            <a:noAutofit/>
          </a:bodyPr>
          <a:lstStyle>
            <a:lvl1pPr marL="0" indent="0" algn="l">
              <a:lnSpc>
                <a:spcPct val="80000"/>
              </a:lnSpc>
              <a:spcBef>
                <a:spcPts val="0"/>
              </a:spcBef>
              <a:spcAft>
                <a:spcPct val="0"/>
              </a:spcAft>
              <a:buFontTx/>
              <a:buNone/>
              <a:defRPr sz="4000" b="0" i="0" cap="all" baseline="0">
                <a:solidFill>
                  <a:srgbClr val="000000"/>
                </a:solidFill>
                <a:latin typeface="Graphik Black" panose="020B0A03030202060203" pitchFamily="34" charset="0"/>
              </a:defRPr>
            </a:lvl1pPr>
          </a:lstStyle>
          <a:p>
            <a:pPr lvl="0" fontAlgn="base">
              <a:lnSpc>
                <a:spcPct val="80000"/>
              </a:lnSpc>
              <a:spcAft>
                <a:spcPct val="0"/>
              </a:spcAft>
              <a:defRPr/>
            </a:pPr>
            <a:r>
              <a:rPr lang="en-US">
                <a:solidFill>
                  <a:srgbClr val="000000"/>
                </a:solidFill>
                <a:latin typeface="Graphik Black" panose="020B0503030202060203" pitchFamily="34" charset="77"/>
                <a:cs typeface="Arial" panose="020B0604020202020204" pitchFamily="34" charset="0"/>
              </a:rPr>
              <a:t>INSERT MAIN TITLE AT 40PT MIN 30PT</a:t>
            </a:r>
          </a:p>
        </p:txBody>
      </p:sp>
    </p:spTree>
    <p:extLst>
      <p:ext uri="{BB962C8B-B14F-4D97-AF65-F5344CB8AC3E}">
        <p14:creationId xmlns:p14="http://schemas.microsoft.com/office/powerpoint/2010/main" val="469454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337B0388-642A-2042-A61A-396B6B0B34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31" t="62828" r="50007"/>
          <a:stretch/>
        </p:blipFill>
        <p:spPr>
          <a:xfrm rot="5400000">
            <a:off x="2659595" y="-2675730"/>
            <a:ext cx="6872809" cy="12192001"/>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a:t>
            </a:r>
          </a:p>
        </p:txBody>
      </p:sp>
      <p:pic>
        <p:nvPicPr>
          <p:cNvPr id="8" name="Picture 7">
            <a:extLst>
              <a:ext uri="{FF2B5EF4-FFF2-40B4-BE49-F238E27FC236}">
                <a16:creationId xmlns:a16="http://schemas.microsoft.com/office/drawing/2014/main" id="{0B22EA5B-4E48-694A-926D-C1661A1FCE6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905435" y="6105309"/>
            <a:ext cx="191087" cy="202328"/>
          </a:xfrm>
          <a:prstGeom prst="rect">
            <a:avLst/>
          </a:prstGeom>
        </p:spPr>
      </p:pic>
      <p:sp>
        <p:nvSpPr>
          <p:cNvPr id="9" name="TextBox 8">
            <a:extLst>
              <a:ext uri="{FF2B5EF4-FFF2-40B4-BE49-F238E27FC236}">
                <a16:creationId xmlns:a16="http://schemas.microsoft.com/office/drawing/2014/main" id="{561432B3-D182-154A-B3A0-CDF19D06B6F2}"/>
              </a:ext>
            </a:extLst>
          </p:cNvPr>
          <p:cNvSpPr txBox="1"/>
          <p:nvPr userDrawn="1"/>
        </p:nvSpPr>
        <p:spPr>
          <a:xfrm>
            <a:off x="7927927" y="6104872"/>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
        <p:nvSpPr>
          <p:cNvPr id="10" name="Slide Number Placeholder 6">
            <a:extLst>
              <a:ext uri="{FF2B5EF4-FFF2-40B4-BE49-F238E27FC236}">
                <a16:creationId xmlns:a16="http://schemas.microsoft.com/office/drawing/2014/main" id="{0D60467F-CD1E-7540-8275-5D0CA27816D3}"/>
              </a:ext>
            </a:extLst>
          </p:cNvPr>
          <p:cNvSpPr>
            <a:spLocks noGrp="1"/>
          </p:cNvSpPr>
          <p:nvPr>
            <p:ph type="sldNum" sz="quarter" idx="4"/>
          </p:nvPr>
        </p:nvSpPr>
        <p:spPr>
          <a:xfrm>
            <a:off x="11040035" y="6099794"/>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367293825"/>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Key Message Gradient Dark 1">
    <p:bg>
      <p:bgPr>
        <a:solidFill>
          <a:schemeClr val="accent3"/>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64FF115A-C775-854E-9DF2-8F84EA95D7B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5889" t="44119" r="4182" b="3405"/>
          <a:stretch/>
        </p:blipFill>
        <p:spPr>
          <a:xfrm rot="5400000">
            <a:off x="2658962" y="-2675038"/>
            <a:ext cx="6874075" cy="12192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a:t>
            </a:r>
          </a:p>
        </p:txBody>
      </p:sp>
      <p:pic>
        <p:nvPicPr>
          <p:cNvPr id="8" name="Picture 7">
            <a:extLst>
              <a:ext uri="{FF2B5EF4-FFF2-40B4-BE49-F238E27FC236}">
                <a16:creationId xmlns:a16="http://schemas.microsoft.com/office/drawing/2014/main" id="{0B22EA5B-4E48-694A-926D-C1661A1FCE6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905435" y="6105309"/>
            <a:ext cx="191087" cy="202328"/>
          </a:xfrm>
          <a:prstGeom prst="rect">
            <a:avLst/>
          </a:prstGeom>
        </p:spPr>
      </p:pic>
      <p:sp>
        <p:nvSpPr>
          <p:cNvPr id="9" name="TextBox 8">
            <a:extLst>
              <a:ext uri="{FF2B5EF4-FFF2-40B4-BE49-F238E27FC236}">
                <a16:creationId xmlns:a16="http://schemas.microsoft.com/office/drawing/2014/main" id="{561432B3-D182-154A-B3A0-CDF19D06B6F2}"/>
              </a:ext>
            </a:extLst>
          </p:cNvPr>
          <p:cNvSpPr txBox="1"/>
          <p:nvPr userDrawn="1"/>
        </p:nvSpPr>
        <p:spPr>
          <a:xfrm>
            <a:off x="7927927" y="6104872"/>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
        <p:nvSpPr>
          <p:cNvPr id="10" name="Slide Number Placeholder 6">
            <a:extLst>
              <a:ext uri="{FF2B5EF4-FFF2-40B4-BE49-F238E27FC236}">
                <a16:creationId xmlns:a16="http://schemas.microsoft.com/office/drawing/2014/main" id="{0D60467F-CD1E-7540-8275-5D0CA27816D3}"/>
              </a:ext>
            </a:extLst>
          </p:cNvPr>
          <p:cNvSpPr>
            <a:spLocks noGrp="1"/>
          </p:cNvSpPr>
          <p:nvPr>
            <p:ph type="sldNum" sz="quarter" idx="4"/>
          </p:nvPr>
        </p:nvSpPr>
        <p:spPr>
          <a:xfrm>
            <a:off x="11040035" y="6099794"/>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2220573827"/>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a:t>
            </a:r>
          </a:p>
        </p:txBody>
      </p:sp>
      <p:pic>
        <p:nvPicPr>
          <p:cNvPr id="8" name="Picture 7">
            <a:extLst>
              <a:ext uri="{FF2B5EF4-FFF2-40B4-BE49-F238E27FC236}">
                <a16:creationId xmlns:a16="http://schemas.microsoft.com/office/drawing/2014/main" id="{0B22EA5B-4E48-694A-926D-C1661A1FCE6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905435" y="6105309"/>
            <a:ext cx="191087" cy="202328"/>
          </a:xfrm>
          <a:prstGeom prst="rect">
            <a:avLst/>
          </a:prstGeom>
        </p:spPr>
      </p:pic>
      <p:sp>
        <p:nvSpPr>
          <p:cNvPr id="9" name="TextBox 8">
            <a:extLst>
              <a:ext uri="{FF2B5EF4-FFF2-40B4-BE49-F238E27FC236}">
                <a16:creationId xmlns:a16="http://schemas.microsoft.com/office/drawing/2014/main" id="{561432B3-D182-154A-B3A0-CDF19D06B6F2}"/>
              </a:ext>
            </a:extLst>
          </p:cNvPr>
          <p:cNvSpPr txBox="1"/>
          <p:nvPr userDrawn="1"/>
        </p:nvSpPr>
        <p:spPr>
          <a:xfrm>
            <a:off x="7927927" y="6104872"/>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
        <p:nvSpPr>
          <p:cNvPr id="10" name="Slide Number Placeholder 6">
            <a:extLst>
              <a:ext uri="{FF2B5EF4-FFF2-40B4-BE49-F238E27FC236}">
                <a16:creationId xmlns:a16="http://schemas.microsoft.com/office/drawing/2014/main" id="{0D60467F-CD1E-7540-8275-5D0CA27816D3}"/>
              </a:ext>
            </a:extLst>
          </p:cNvPr>
          <p:cNvSpPr>
            <a:spLocks noGrp="1"/>
          </p:cNvSpPr>
          <p:nvPr>
            <p:ph type="sldNum" sz="quarter" idx="4"/>
          </p:nvPr>
        </p:nvSpPr>
        <p:spPr>
          <a:xfrm>
            <a:off x="11040035" y="6099794"/>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22591641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5435" y="6105309"/>
            <a:ext cx="191087" cy="202328"/>
          </a:xfrm>
          <a:prstGeom prst="rect">
            <a:avLst/>
          </a:prstGeom>
        </p:spPr>
      </p:pic>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
        <p:nvSpPr>
          <p:cNvPr id="8" name="TextBox 7">
            <a:extLst>
              <a:ext uri="{FF2B5EF4-FFF2-40B4-BE49-F238E27FC236}">
                <a16:creationId xmlns:a16="http://schemas.microsoft.com/office/drawing/2014/main" id="{4D319B4A-E101-374A-B000-724A9D0134D7}"/>
              </a:ext>
            </a:extLst>
          </p:cNvPr>
          <p:cNvSpPr txBox="1"/>
          <p:nvPr userDrawn="1"/>
        </p:nvSpPr>
        <p:spPr>
          <a:xfrm>
            <a:off x="7927927" y="6104872"/>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2022 Accenture. All rights reserved.</a:t>
            </a:r>
            <a:endParaRPr lang="en-US" noProof="0" dirty="0">
              <a:solidFill>
                <a:schemeClr val="tx1">
                  <a:alpha val="75000"/>
                </a:schemeClr>
              </a:solidFill>
            </a:endParaRPr>
          </a:p>
        </p:txBody>
      </p:sp>
      <p:sp>
        <p:nvSpPr>
          <p:cNvPr id="9" name="Slide Number Placeholder 6">
            <a:extLst>
              <a:ext uri="{FF2B5EF4-FFF2-40B4-BE49-F238E27FC236}">
                <a16:creationId xmlns:a16="http://schemas.microsoft.com/office/drawing/2014/main" id="{02891E24-8F6B-8643-93ED-2A30636510E5}"/>
              </a:ext>
            </a:extLst>
          </p:cNvPr>
          <p:cNvSpPr>
            <a:spLocks noGrp="1"/>
          </p:cNvSpPr>
          <p:nvPr>
            <p:ph type="sldNum" sz="quarter" idx="4"/>
          </p:nvPr>
        </p:nvSpPr>
        <p:spPr>
          <a:xfrm>
            <a:off x="11040035" y="6099794"/>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653982187"/>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1" name="Picture Placeholder 18">
            <a:extLst>
              <a:ext uri="{FF2B5EF4-FFF2-40B4-BE49-F238E27FC236}">
                <a16:creationId xmlns:a16="http://schemas.microsoft.com/office/drawing/2014/main" id="{0302C3C0-FF67-42ED-97D5-60E1344FC3C3}"/>
              </a:ext>
            </a:extLst>
          </p:cNvPr>
          <p:cNvSpPr>
            <a:spLocks noGrp="1"/>
          </p:cNvSpPr>
          <p:nvPr>
            <p:ph type="pic" sz="quarter" idx="13" hasCustomPrompt="1"/>
          </p:nvPr>
        </p:nvSpPr>
        <p:spPr>
          <a:xfrm>
            <a:off x="0" y="0"/>
            <a:ext cx="12192000" cy="6858000"/>
          </a:xfrm>
          <a:noFill/>
        </p:spPr>
        <p:txBody>
          <a:bodyPr tIns="274320" bIns="274320" anchor="t"/>
          <a:lstStyle>
            <a:lvl1pPr marL="0" indent="0" algn="ctr">
              <a:buNone/>
              <a:defRPr sz="1400" b="0">
                <a:solidFill>
                  <a:schemeClr val="tx2"/>
                </a:solidFill>
              </a:defRPr>
            </a:lvl1pPr>
          </a:lstStyle>
          <a:p>
            <a:r>
              <a:rPr lang="en-GB"/>
              <a:t>Add image,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a:t>
            </a:r>
          </a:p>
        </p:txBody>
      </p:sp>
      <p:pic>
        <p:nvPicPr>
          <p:cNvPr id="9" name="Picture 8">
            <a:extLst>
              <a:ext uri="{FF2B5EF4-FFF2-40B4-BE49-F238E27FC236}">
                <a16:creationId xmlns:a16="http://schemas.microsoft.com/office/drawing/2014/main" id="{5E281723-ABB7-3540-A397-DC7CE2E2C72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5435" y="6105309"/>
            <a:ext cx="191087" cy="202328"/>
          </a:xfrm>
          <a:prstGeom prst="rect">
            <a:avLst/>
          </a:prstGeom>
        </p:spPr>
      </p:pic>
      <p:sp>
        <p:nvSpPr>
          <p:cNvPr id="10" name="TextBox 9">
            <a:extLst>
              <a:ext uri="{FF2B5EF4-FFF2-40B4-BE49-F238E27FC236}">
                <a16:creationId xmlns:a16="http://schemas.microsoft.com/office/drawing/2014/main" id="{CD0D57D3-7F18-824D-A7B4-2A07BE9B59B0}"/>
              </a:ext>
            </a:extLst>
          </p:cNvPr>
          <p:cNvSpPr txBox="1"/>
          <p:nvPr userDrawn="1"/>
        </p:nvSpPr>
        <p:spPr>
          <a:xfrm>
            <a:off x="7927927" y="6104872"/>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2022 Accenture. All rights reserved.</a:t>
            </a:r>
            <a:endParaRPr lang="en-US" noProof="0" dirty="0">
              <a:solidFill>
                <a:schemeClr val="tx1">
                  <a:alpha val="75000"/>
                </a:schemeClr>
              </a:solidFill>
            </a:endParaRPr>
          </a:p>
        </p:txBody>
      </p:sp>
      <p:sp>
        <p:nvSpPr>
          <p:cNvPr id="12" name="Slide Number Placeholder 6">
            <a:extLst>
              <a:ext uri="{FF2B5EF4-FFF2-40B4-BE49-F238E27FC236}">
                <a16:creationId xmlns:a16="http://schemas.microsoft.com/office/drawing/2014/main" id="{C5EFB628-FBEB-8F43-B6EF-BA733AD486A1}"/>
              </a:ext>
            </a:extLst>
          </p:cNvPr>
          <p:cNvSpPr>
            <a:spLocks noGrp="1"/>
          </p:cNvSpPr>
          <p:nvPr>
            <p:ph type="sldNum" sz="quarter" idx="4"/>
          </p:nvPr>
        </p:nvSpPr>
        <p:spPr>
          <a:xfrm>
            <a:off x="11040035" y="6099794"/>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4023902103"/>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Blank - Light">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693287E-0F52-7041-9AFF-CE68521905A0}"/>
              </a:ext>
            </a:extLst>
          </p:cNvPr>
          <p:cNvGrpSpPr/>
          <p:nvPr userDrawn="1"/>
        </p:nvGrpSpPr>
        <p:grpSpPr>
          <a:xfrm>
            <a:off x="-1" y="-16134"/>
            <a:ext cx="12192001" cy="6872809"/>
            <a:chOff x="-1" y="-32270"/>
            <a:chExt cx="12192001" cy="6872809"/>
          </a:xfrm>
        </p:grpSpPr>
        <p:pic>
          <p:nvPicPr>
            <p:cNvPr id="7" name="Picture 6" descr="Background pattern&#10;&#10;Description automatically generated">
              <a:extLst>
                <a:ext uri="{FF2B5EF4-FFF2-40B4-BE49-F238E27FC236}">
                  <a16:creationId xmlns:a16="http://schemas.microsoft.com/office/drawing/2014/main" id="{7B619BC8-9F29-5347-9B71-6CD118D96E9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645" t="19213" r="38180" b="28044"/>
            <a:stretch/>
          </p:blipFill>
          <p:spPr>
            <a:xfrm rot="5400000">
              <a:off x="2659595" y="-2691866"/>
              <a:ext cx="6872809" cy="12192001"/>
            </a:xfrm>
            <a:prstGeom prst="rect">
              <a:avLst/>
            </a:prstGeom>
          </p:spPr>
        </p:pic>
        <p:sp>
          <p:nvSpPr>
            <p:cNvPr id="8" name="Rectangle 7">
              <a:extLst>
                <a:ext uri="{FF2B5EF4-FFF2-40B4-BE49-F238E27FC236}">
                  <a16:creationId xmlns:a16="http://schemas.microsoft.com/office/drawing/2014/main" id="{BD1E44C9-690A-C244-8AD4-9EA62B91E88B}"/>
                </a:ext>
              </a:extLst>
            </p:cNvPr>
            <p:cNvSpPr/>
            <p:nvPr/>
          </p:nvSpPr>
          <p:spPr>
            <a:xfrm>
              <a:off x="0" y="989703"/>
              <a:ext cx="12192000" cy="5850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905435" y="314453"/>
            <a:ext cx="10470777" cy="990600"/>
          </a:xfrm>
        </p:spPr>
        <p:txBody>
          <a:bodyPr/>
          <a:lstStyle>
            <a:lvl1pPr>
              <a:defRPr sz="3600">
                <a:solidFill>
                  <a:schemeClr val="bg1"/>
                </a:solidFill>
              </a:defRPr>
            </a:lvl1pPr>
          </a:lstStyle>
          <a:p>
            <a:r>
              <a:rPr lang="en-GB"/>
              <a:t>Place headline here (36pt, min 30pt)</a:t>
            </a:r>
            <a:endParaRPr lang="en-US"/>
          </a:p>
        </p:txBody>
      </p:sp>
      <p:sp>
        <p:nvSpPr>
          <p:cNvPr id="9" name="TextBox 8">
            <a:extLst>
              <a:ext uri="{FF2B5EF4-FFF2-40B4-BE49-F238E27FC236}">
                <a16:creationId xmlns:a16="http://schemas.microsoft.com/office/drawing/2014/main" id="{FAF26A4E-903E-2741-AAD2-887C6FB78B04}"/>
              </a:ext>
            </a:extLst>
          </p:cNvPr>
          <p:cNvSpPr txBox="1"/>
          <p:nvPr userDrawn="1"/>
        </p:nvSpPr>
        <p:spPr>
          <a:xfrm>
            <a:off x="7926988" y="6099356"/>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
        <p:nvSpPr>
          <p:cNvPr id="10" name="TextBox 9">
            <a:extLst>
              <a:ext uri="{FF2B5EF4-FFF2-40B4-BE49-F238E27FC236}">
                <a16:creationId xmlns:a16="http://schemas.microsoft.com/office/drawing/2014/main" id="{60FDCD61-418D-884D-A892-82925F8C1BC3}"/>
              </a:ext>
            </a:extLst>
          </p:cNvPr>
          <p:cNvSpPr txBox="1"/>
          <p:nvPr userDrawn="1"/>
        </p:nvSpPr>
        <p:spPr>
          <a:xfrm>
            <a:off x="11039098" y="6098070"/>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11" name="Slide Number Placeholder 6">
            <a:extLst>
              <a:ext uri="{FF2B5EF4-FFF2-40B4-BE49-F238E27FC236}">
                <a16:creationId xmlns:a16="http://schemas.microsoft.com/office/drawing/2014/main" id="{4E4C18C0-FEF4-D947-81F9-A22188BF0617}"/>
              </a:ext>
            </a:extLst>
          </p:cNvPr>
          <p:cNvSpPr>
            <a:spLocks noGrp="1"/>
          </p:cNvSpPr>
          <p:nvPr>
            <p:ph type="sldNum" sz="quarter" idx="4"/>
          </p:nvPr>
        </p:nvSpPr>
        <p:spPr>
          <a:xfrm>
            <a:off x="11039096" y="6094278"/>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12" name="Picture 11" descr="A picture containing drawing, clock&#10;&#10;Description automatically generated">
            <a:extLst>
              <a:ext uri="{FF2B5EF4-FFF2-40B4-BE49-F238E27FC236}">
                <a16:creationId xmlns:a16="http://schemas.microsoft.com/office/drawing/2014/main" id="{DC599E9D-492C-B14D-A205-443111CE21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05435" y="6105309"/>
            <a:ext cx="192024" cy="202328"/>
          </a:xfrm>
          <a:prstGeom prst="rect">
            <a:avLst/>
          </a:prstGeom>
        </p:spPr>
      </p:pic>
    </p:spTree>
    <p:extLst>
      <p:ext uri="{BB962C8B-B14F-4D97-AF65-F5344CB8AC3E}">
        <p14:creationId xmlns:p14="http://schemas.microsoft.com/office/powerpoint/2010/main" val="9600752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Blank - Light">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D85290F7-A7D5-BE44-8FE7-E02EC68D6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31" t="62828" r="50007"/>
          <a:stretch/>
        </p:blipFill>
        <p:spPr>
          <a:xfrm rot="5400000">
            <a:off x="2659595" y="-2675730"/>
            <a:ext cx="6872809" cy="12192001"/>
          </a:xfrm>
          <a:prstGeom prst="rect">
            <a:avLst/>
          </a:prstGeom>
        </p:spPr>
      </p:pic>
      <p:sp>
        <p:nvSpPr>
          <p:cNvPr id="8" name="Rectangle 7">
            <a:extLst>
              <a:ext uri="{FF2B5EF4-FFF2-40B4-BE49-F238E27FC236}">
                <a16:creationId xmlns:a16="http://schemas.microsoft.com/office/drawing/2014/main" id="{BD1E44C9-690A-C244-8AD4-9EA62B91E88B}"/>
              </a:ext>
            </a:extLst>
          </p:cNvPr>
          <p:cNvSpPr/>
          <p:nvPr/>
        </p:nvSpPr>
        <p:spPr>
          <a:xfrm flipV="1">
            <a:off x="0" y="-16134"/>
            <a:ext cx="12192000" cy="10219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905435" y="314453"/>
            <a:ext cx="10470777" cy="990600"/>
          </a:xfrm>
        </p:spPr>
        <p:txBody>
          <a:bodyPr/>
          <a:lstStyle>
            <a:lvl1pPr>
              <a:defRPr sz="3600">
                <a:solidFill>
                  <a:schemeClr val="tx1"/>
                </a:solidFill>
              </a:defRPr>
            </a:lvl1pPr>
          </a:lstStyle>
          <a:p>
            <a:r>
              <a:rPr lang="en-GB"/>
              <a:t>Place headline here (36pt, min 30pt)</a:t>
            </a:r>
            <a:endParaRPr lang="en-US"/>
          </a:p>
        </p:txBody>
      </p:sp>
      <p:pic>
        <p:nvPicPr>
          <p:cNvPr id="13" name="Picture 12">
            <a:extLst>
              <a:ext uri="{FF2B5EF4-FFF2-40B4-BE49-F238E27FC236}">
                <a16:creationId xmlns:a16="http://schemas.microsoft.com/office/drawing/2014/main" id="{6789DFC8-98F9-344F-8082-465F718DC75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905435" y="6105309"/>
            <a:ext cx="191087" cy="202328"/>
          </a:xfrm>
          <a:prstGeom prst="rect">
            <a:avLst/>
          </a:prstGeom>
        </p:spPr>
      </p:pic>
      <p:sp>
        <p:nvSpPr>
          <p:cNvPr id="14" name="TextBox 13">
            <a:extLst>
              <a:ext uri="{FF2B5EF4-FFF2-40B4-BE49-F238E27FC236}">
                <a16:creationId xmlns:a16="http://schemas.microsoft.com/office/drawing/2014/main" id="{9AB9B1BE-93FE-0445-B639-B9E81C97A724}"/>
              </a:ext>
            </a:extLst>
          </p:cNvPr>
          <p:cNvSpPr txBox="1"/>
          <p:nvPr userDrawn="1"/>
        </p:nvSpPr>
        <p:spPr>
          <a:xfrm>
            <a:off x="7927927" y="6104872"/>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rPr>
              <a:t>Copyright © 2021 Accenture. All rights reserved.</a:t>
            </a:r>
            <a:endParaRPr lang="en-US" noProof="0">
              <a:solidFill>
                <a:schemeClr val="bg1">
                  <a:alpha val="75000"/>
                </a:schemeClr>
              </a:solidFill>
            </a:endParaRPr>
          </a:p>
        </p:txBody>
      </p:sp>
      <p:sp>
        <p:nvSpPr>
          <p:cNvPr id="15" name="Slide Number Placeholder 6">
            <a:extLst>
              <a:ext uri="{FF2B5EF4-FFF2-40B4-BE49-F238E27FC236}">
                <a16:creationId xmlns:a16="http://schemas.microsoft.com/office/drawing/2014/main" id="{00E04A1B-F578-3F46-98FD-31723CB1F768}"/>
              </a:ext>
            </a:extLst>
          </p:cNvPr>
          <p:cNvSpPr>
            <a:spLocks noGrp="1"/>
          </p:cNvSpPr>
          <p:nvPr>
            <p:ph type="sldNum" sz="quarter" idx="4"/>
          </p:nvPr>
        </p:nvSpPr>
        <p:spPr>
          <a:xfrm>
            <a:off x="11040035" y="6099794"/>
            <a:ext cx="381001" cy="207843"/>
          </a:xfrm>
          <a:prstGeom prst="rect">
            <a:avLst/>
          </a:prstGeom>
          <a:noFill/>
        </p:spPr>
        <p:txBody>
          <a:bodyPr wrap="square" lIns="0" tIns="0" rIns="0" bIns="0" rtlCol="0" anchor="ctr">
            <a:noAutofit/>
          </a:bodyPr>
          <a:lstStyle>
            <a:lvl1pPr>
              <a:defRPr lang="en-US" sz="800" smtClean="0">
                <a:solidFill>
                  <a:schemeClr val="bg1"/>
                </a:solidFill>
              </a:defRPr>
            </a:lvl1pPr>
          </a:lstStyle>
          <a:p>
            <a:pPr algn="r" defTabSz="228600">
              <a:spcAft>
                <a:spcPts val="1200"/>
              </a:spcAft>
            </a:pPr>
            <a:fld id="{CC9E6EB9-168E-4914-8CC7-2E853AFB4F1B}" type="slidenum">
              <a:rPr lang="en-IN" smtClean="0"/>
              <a:pPr algn="r" defTabSz="228600">
                <a:spcAft>
                  <a:spcPts val="1200"/>
                </a:spcAft>
              </a:pPr>
              <a:t>‹#›</a:t>
            </a:fld>
            <a:endParaRPr lang="en-IN"/>
          </a:p>
        </p:txBody>
      </p:sp>
    </p:spTree>
    <p:extLst>
      <p:ext uri="{BB962C8B-B14F-4D97-AF65-F5344CB8AC3E}">
        <p14:creationId xmlns:p14="http://schemas.microsoft.com/office/powerpoint/2010/main" val="28051135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905435" y="758206"/>
            <a:ext cx="10470777" cy="990600"/>
          </a:xfrm>
        </p:spPr>
        <p:txBody>
          <a:bodyPr/>
          <a:lstStyle>
            <a:lvl1pPr>
              <a:defRPr sz="3600"/>
            </a:lvl1pPr>
          </a:lstStyle>
          <a:p>
            <a:r>
              <a:rPr lang="en-GB"/>
              <a:t>Place headline here (36pt, min 30pt)</a:t>
            </a:r>
            <a:endParaRPr lang="en-US"/>
          </a:p>
        </p:txBody>
      </p:sp>
      <p:sp>
        <p:nvSpPr>
          <p:cNvPr id="4" name="TextBox 3">
            <a:extLst>
              <a:ext uri="{FF2B5EF4-FFF2-40B4-BE49-F238E27FC236}">
                <a16:creationId xmlns:a16="http://schemas.microsoft.com/office/drawing/2014/main" id="{C23C2973-D8B8-4978-804B-FB4605080AF0}"/>
              </a:ext>
            </a:extLst>
          </p:cNvPr>
          <p:cNvSpPr txBox="1"/>
          <p:nvPr userDrawn="1"/>
        </p:nvSpPr>
        <p:spPr>
          <a:xfrm>
            <a:off x="8963625" y="6552742"/>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kern="1200">
                <a:solidFill>
                  <a:schemeClr val="tx1">
                    <a:alpha val="75000"/>
                  </a:schemeClr>
                </a:solidFill>
                <a:latin typeface="+mn-lt"/>
                <a:ea typeface="+mn-ea"/>
                <a:cs typeface="+mn-cs"/>
              </a:rPr>
              <a:t>Copyright © 2021 Accenture. All rights reserved.</a:t>
            </a:r>
            <a:endParaRPr lang="en-US" sz="800" kern="1200" noProof="0">
              <a:solidFill>
                <a:schemeClr val="tx1">
                  <a:alpha val="75000"/>
                </a:schemeClr>
              </a:solidFill>
              <a:latin typeface="+mn-lt"/>
              <a:ea typeface="+mn-ea"/>
              <a:cs typeface="+mn-cs"/>
            </a:endParaRPr>
          </a:p>
        </p:txBody>
      </p:sp>
    </p:spTree>
    <p:extLst>
      <p:ext uri="{BB962C8B-B14F-4D97-AF65-F5344CB8AC3E}">
        <p14:creationId xmlns:p14="http://schemas.microsoft.com/office/powerpoint/2010/main" val="17618843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Blank - Ligh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7E9952E-87DC-B54B-9D07-545D8B649FC8}"/>
              </a:ext>
            </a:extLst>
          </p:cNvPr>
          <p:cNvGrpSpPr/>
          <p:nvPr userDrawn="1"/>
        </p:nvGrpSpPr>
        <p:grpSpPr>
          <a:xfrm>
            <a:off x="-1" y="-16134"/>
            <a:ext cx="12192001" cy="6872809"/>
            <a:chOff x="-1" y="-32270"/>
            <a:chExt cx="12192001" cy="6872809"/>
          </a:xfrm>
        </p:grpSpPr>
        <p:pic>
          <p:nvPicPr>
            <p:cNvPr id="5" name="Picture 4" descr="Background pattern&#10;&#10;Description automatically generated">
              <a:extLst>
                <a:ext uri="{FF2B5EF4-FFF2-40B4-BE49-F238E27FC236}">
                  <a16:creationId xmlns:a16="http://schemas.microsoft.com/office/drawing/2014/main" id="{6E828005-A886-2049-ADB3-A7DFBDF5A84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645" t="19213" r="38180" b="28044"/>
            <a:stretch/>
          </p:blipFill>
          <p:spPr>
            <a:xfrm rot="5400000">
              <a:off x="2659595" y="-2691866"/>
              <a:ext cx="6872809" cy="12192001"/>
            </a:xfrm>
            <a:prstGeom prst="rect">
              <a:avLst/>
            </a:prstGeom>
          </p:spPr>
        </p:pic>
        <p:sp>
          <p:nvSpPr>
            <p:cNvPr id="6" name="Rectangle 5">
              <a:extLst>
                <a:ext uri="{FF2B5EF4-FFF2-40B4-BE49-F238E27FC236}">
                  <a16:creationId xmlns:a16="http://schemas.microsoft.com/office/drawing/2014/main" id="{23044BEE-F650-B645-AF2C-FC6525D26825}"/>
                </a:ext>
              </a:extLst>
            </p:cNvPr>
            <p:cNvSpPr/>
            <p:nvPr/>
          </p:nvSpPr>
          <p:spPr>
            <a:xfrm>
              <a:off x="279780" y="247507"/>
              <a:ext cx="11632440" cy="6314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905435" y="758206"/>
            <a:ext cx="10470777" cy="990600"/>
          </a:xfrm>
        </p:spPr>
        <p:txBody>
          <a:bodyPr/>
          <a:lstStyle>
            <a:lvl1pPr>
              <a:defRPr sz="3600"/>
            </a:lvl1pPr>
          </a:lstStyle>
          <a:p>
            <a:r>
              <a:rPr lang="en-GB"/>
              <a:t>Place headline here (36pt, min 30pt)</a:t>
            </a:r>
            <a:endParaRPr lang="en-US"/>
          </a:p>
        </p:txBody>
      </p:sp>
      <p:sp>
        <p:nvSpPr>
          <p:cNvPr id="7" name="TextBox 6">
            <a:extLst>
              <a:ext uri="{FF2B5EF4-FFF2-40B4-BE49-F238E27FC236}">
                <a16:creationId xmlns:a16="http://schemas.microsoft.com/office/drawing/2014/main" id="{DF02A3FB-AE6E-B342-AE54-5C1657C81E6D}"/>
              </a:ext>
            </a:extLst>
          </p:cNvPr>
          <p:cNvSpPr txBox="1"/>
          <p:nvPr userDrawn="1"/>
        </p:nvSpPr>
        <p:spPr>
          <a:xfrm>
            <a:off x="7663725" y="6099794"/>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
        <p:nvSpPr>
          <p:cNvPr id="8" name="Slide Number Placeholder 6">
            <a:extLst>
              <a:ext uri="{FF2B5EF4-FFF2-40B4-BE49-F238E27FC236}">
                <a16:creationId xmlns:a16="http://schemas.microsoft.com/office/drawing/2014/main" id="{04321963-1476-F049-B749-D311CE94DB4F}"/>
              </a:ext>
            </a:extLst>
          </p:cNvPr>
          <p:cNvSpPr>
            <a:spLocks noGrp="1"/>
          </p:cNvSpPr>
          <p:nvPr>
            <p:ph type="sldNum" sz="quarter" idx="4"/>
          </p:nvPr>
        </p:nvSpPr>
        <p:spPr>
          <a:xfrm>
            <a:off x="11255005" y="6099794"/>
            <a:ext cx="381001" cy="207843"/>
          </a:xfrm>
          <a:prstGeom prst="rect">
            <a:avLst/>
          </a:prstGeom>
          <a:noFill/>
        </p:spPr>
        <p:txBody>
          <a:bodyPr wrap="square" lIns="0" tIns="0" rIns="0" bIns="0" rtlCol="0" anchor="ctr">
            <a:noAutofit/>
          </a:bodyPr>
          <a:lstStyle>
            <a:lvl1pPr>
              <a:defRPr lang="en-US" sz="800" smtClean="0">
                <a:solidFill>
                  <a:schemeClr val="tx1"/>
                </a:solidFill>
              </a:defRPr>
            </a:lvl1pPr>
          </a:lstStyle>
          <a:p>
            <a:pPr algn="r" defTabSz="228600">
              <a:spcAft>
                <a:spcPts val="1200"/>
              </a:spcAft>
            </a:pPr>
            <a:fld id="{CC9E6EB9-168E-4914-8CC7-2E853AFB4F1B}" type="slidenum">
              <a:rPr lang="en-IN" smtClean="0"/>
              <a:pPr algn="r" defTabSz="228600">
                <a:spcAft>
                  <a:spcPts val="1200"/>
                </a:spcAft>
              </a:pPr>
              <a:t>‹#›</a:t>
            </a:fld>
            <a:endParaRPr lang="en-IN"/>
          </a:p>
        </p:txBody>
      </p:sp>
      <p:pic>
        <p:nvPicPr>
          <p:cNvPr id="9" name="Picture 8" descr="A picture containing drawing, clock&#10;&#10;Description automatically generated">
            <a:extLst>
              <a:ext uri="{FF2B5EF4-FFF2-40B4-BE49-F238E27FC236}">
                <a16:creationId xmlns:a16="http://schemas.microsoft.com/office/drawing/2014/main" id="{447ACE4B-DAE2-A84D-8FB0-FAC40BA74D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1988" y="6105309"/>
            <a:ext cx="192024" cy="202328"/>
          </a:xfrm>
          <a:prstGeom prst="rect">
            <a:avLst/>
          </a:prstGeom>
        </p:spPr>
      </p:pic>
    </p:spTree>
    <p:extLst>
      <p:ext uri="{BB962C8B-B14F-4D97-AF65-F5344CB8AC3E}">
        <p14:creationId xmlns:p14="http://schemas.microsoft.com/office/powerpoint/2010/main" val="3857114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Blank - Light">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6E828005-A886-2049-ADB3-A7DFBDF5A84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651" t="28381" r="49174" b="18876"/>
          <a:stretch/>
        </p:blipFill>
        <p:spPr>
          <a:xfrm rot="5400000">
            <a:off x="2659595" y="-2670482"/>
            <a:ext cx="6872809" cy="12192001"/>
          </a:xfrm>
          <a:prstGeom prst="rect">
            <a:avLst/>
          </a:prstGeom>
        </p:spPr>
      </p:pic>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905435" y="758206"/>
            <a:ext cx="10470777" cy="990600"/>
          </a:xfrm>
        </p:spPr>
        <p:txBody>
          <a:bodyPr/>
          <a:lstStyle>
            <a:lvl1pPr>
              <a:defRPr sz="3600">
                <a:solidFill>
                  <a:schemeClr val="bg1"/>
                </a:solidFill>
              </a:defRPr>
            </a:lvl1pPr>
          </a:lstStyle>
          <a:p>
            <a:r>
              <a:rPr lang="en-GB"/>
              <a:t>Place headline here (36pt, min 30pt)</a:t>
            </a:r>
            <a:endParaRPr lang="en-US"/>
          </a:p>
        </p:txBody>
      </p:sp>
      <p:sp>
        <p:nvSpPr>
          <p:cNvPr id="7" name="TextBox 6">
            <a:extLst>
              <a:ext uri="{FF2B5EF4-FFF2-40B4-BE49-F238E27FC236}">
                <a16:creationId xmlns:a16="http://schemas.microsoft.com/office/drawing/2014/main" id="{DF02A3FB-AE6E-B342-AE54-5C1657C81E6D}"/>
              </a:ext>
            </a:extLst>
          </p:cNvPr>
          <p:cNvSpPr txBox="1"/>
          <p:nvPr userDrawn="1"/>
        </p:nvSpPr>
        <p:spPr>
          <a:xfrm>
            <a:off x="7927927" y="6104872"/>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kern="1200">
                <a:solidFill>
                  <a:schemeClr val="tx1">
                    <a:alpha val="75000"/>
                  </a:schemeClr>
                </a:solidFill>
                <a:latin typeface="+mn-lt"/>
                <a:ea typeface="+mn-ea"/>
                <a:cs typeface="+mn-cs"/>
              </a:rPr>
              <a:t>Copyright © 2021 Accenture. All rights reserved.</a:t>
            </a:r>
            <a:endParaRPr lang="en-US" sz="800" kern="1200" noProof="0">
              <a:solidFill>
                <a:schemeClr val="tx1">
                  <a:alpha val="75000"/>
                </a:schemeClr>
              </a:solidFill>
              <a:latin typeface="+mn-lt"/>
              <a:ea typeface="+mn-ea"/>
              <a:cs typeface="+mn-cs"/>
            </a:endParaRPr>
          </a:p>
        </p:txBody>
      </p:sp>
      <p:pic>
        <p:nvPicPr>
          <p:cNvPr id="12" name="Picture 11" descr="A picture containing drawing, clock&#10;&#10;Description automatically generated">
            <a:extLst>
              <a:ext uri="{FF2B5EF4-FFF2-40B4-BE49-F238E27FC236}">
                <a16:creationId xmlns:a16="http://schemas.microsoft.com/office/drawing/2014/main" id="{D74046BD-4E9E-D747-B48C-57FFF14D7B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1988" y="6105309"/>
            <a:ext cx="192024" cy="202328"/>
          </a:xfrm>
          <a:prstGeom prst="rect">
            <a:avLst/>
          </a:prstGeom>
        </p:spPr>
      </p:pic>
      <p:sp>
        <p:nvSpPr>
          <p:cNvPr id="13" name="Slide Number Placeholder 6">
            <a:extLst>
              <a:ext uri="{FF2B5EF4-FFF2-40B4-BE49-F238E27FC236}">
                <a16:creationId xmlns:a16="http://schemas.microsoft.com/office/drawing/2014/main" id="{37138298-9154-014E-B0B6-0E9873FBE6FF}"/>
              </a:ext>
            </a:extLst>
          </p:cNvPr>
          <p:cNvSpPr>
            <a:spLocks noGrp="1"/>
          </p:cNvSpPr>
          <p:nvPr>
            <p:ph type="sldNum" sz="quarter" idx="4"/>
          </p:nvPr>
        </p:nvSpPr>
        <p:spPr>
          <a:xfrm>
            <a:off x="10904627" y="6099794"/>
            <a:ext cx="381001" cy="207843"/>
          </a:xfrm>
          <a:prstGeom prst="rect">
            <a:avLst/>
          </a:prstGeom>
          <a:noFill/>
        </p:spPr>
        <p:txBody>
          <a:bodyPr wrap="square" lIns="0" tIns="0" rIns="0" bIns="0" rtlCol="0" anchor="ctr">
            <a:noAutofit/>
          </a:bodyPr>
          <a:lstStyle>
            <a:lvl1pPr>
              <a:defRPr lang="en-US" sz="800" smtClean="0">
                <a:solidFill>
                  <a:schemeClr val="tx1"/>
                </a:solidFill>
              </a:defRPr>
            </a:lvl1pPr>
          </a:lstStyle>
          <a:p>
            <a:pPr algn="r" defTabSz="228600">
              <a:spcAft>
                <a:spcPts val="1200"/>
              </a:spcAft>
            </a:pPr>
            <a:fld id="{CC9E6EB9-168E-4914-8CC7-2E853AFB4F1B}" type="slidenum">
              <a:rPr lang="en-IN" smtClean="0"/>
              <a:pPr algn="r" defTabSz="228600">
                <a:spcAft>
                  <a:spcPts val="1200"/>
                </a:spcAft>
              </a:pPr>
              <a:t>‹#›</a:t>
            </a:fld>
            <a:endParaRPr lang="en-IN"/>
          </a:p>
        </p:txBody>
      </p:sp>
    </p:spTree>
    <p:extLst>
      <p:ext uri="{BB962C8B-B14F-4D97-AF65-F5344CB8AC3E}">
        <p14:creationId xmlns:p14="http://schemas.microsoft.com/office/powerpoint/2010/main" val="1369830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905435" y="758206"/>
            <a:ext cx="10470777" cy="990600"/>
          </a:xfrm>
        </p:spPr>
        <p:txBody>
          <a:bodyPr/>
          <a:lstStyle>
            <a:lvl1pPr>
              <a:defRPr sz="3600"/>
            </a:lvl1pPr>
          </a:lstStyle>
          <a:p>
            <a:r>
              <a:rPr lang="en-GB"/>
              <a:t>Place headline here (36pt, min 30pt)</a:t>
            </a:r>
            <a:endParaRPr lang="en-US"/>
          </a:p>
        </p:txBody>
      </p:sp>
      <p:sp>
        <p:nvSpPr>
          <p:cNvPr id="7" name="TextBox 6">
            <a:extLst>
              <a:ext uri="{FF2B5EF4-FFF2-40B4-BE49-F238E27FC236}">
                <a16:creationId xmlns:a16="http://schemas.microsoft.com/office/drawing/2014/main" id="{DF02A3FB-AE6E-B342-AE54-5C1657C81E6D}"/>
              </a:ext>
            </a:extLst>
          </p:cNvPr>
          <p:cNvSpPr txBox="1"/>
          <p:nvPr userDrawn="1"/>
        </p:nvSpPr>
        <p:spPr>
          <a:xfrm>
            <a:off x="7927927" y="6104872"/>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
        <p:nvSpPr>
          <p:cNvPr id="8" name="Slide Number Placeholder 6">
            <a:extLst>
              <a:ext uri="{FF2B5EF4-FFF2-40B4-BE49-F238E27FC236}">
                <a16:creationId xmlns:a16="http://schemas.microsoft.com/office/drawing/2014/main" id="{04321963-1476-F049-B749-D311CE94DB4F}"/>
              </a:ext>
            </a:extLst>
          </p:cNvPr>
          <p:cNvSpPr>
            <a:spLocks noGrp="1"/>
          </p:cNvSpPr>
          <p:nvPr>
            <p:ph type="sldNum" sz="quarter" idx="4"/>
          </p:nvPr>
        </p:nvSpPr>
        <p:spPr>
          <a:xfrm>
            <a:off x="11381391" y="6104872"/>
            <a:ext cx="381001" cy="207843"/>
          </a:xfrm>
          <a:prstGeom prst="rect">
            <a:avLst/>
          </a:prstGeom>
          <a:noFill/>
        </p:spPr>
        <p:txBody>
          <a:bodyPr wrap="square" lIns="0" tIns="0" rIns="0" bIns="0" rtlCol="0" anchor="ctr">
            <a:noAutofit/>
          </a:bodyPr>
          <a:lstStyle>
            <a:lvl1pPr>
              <a:defRPr lang="en-US" sz="800" smtClean="0">
                <a:solidFill>
                  <a:schemeClr val="tx1"/>
                </a:solidFill>
              </a:defRPr>
            </a:lvl1pPr>
          </a:lstStyle>
          <a:p>
            <a:pPr algn="r" defTabSz="228600">
              <a:spcAft>
                <a:spcPts val="1200"/>
              </a:spcAft>
            </a:pPr>
            <a:fld id="{CC9E6EB9-168E-4914-8CC7-2E853AFB4F1B}" type="slidenum">
              <a:rPr lang="en-IN" smtClean="0"/>
              <a:pPr algn="r" defTabSz="228600">
                <a:spcAft>
                  <a:spcPts val="1200"/>
                </a:spcAft>
              </a:pPr>
              <a:t>‹#›</a:t>
            </a:fld>
            <a:endParaRPr lang="en-IN"/>
          </a:p>
        </p:txBody>
      </p:sp>
      <p:pic>
        <p:nvPicPr>
          <p:cNvPr id="9" name="Picture 8" descr="A picture containing drawing, clock&#10;&#10;Description automatically generated">
            <a:extLst>
              <a:ext uri="{FF2B5EF4-FFF2-40B4-BE49-F238E27FC236}">
                <a16:creationId xmlns:a16="http://schemas.microsoft.com/office/drawing/2014/main" id="{447ACE4B-DAE2-A84D-8FB0-FAC40BA74D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1988" y="6105309"/>
            <a:ext cx="192024" cy="202328"/>
          </a:xfrm>
          <a:prstGeom prst="rect">
            <a:avLst/>
          </a:prstGeom>
        </p:spPr>
      </p:pic>
    </p:spTree>
    <p:extLst>
      <p:ext uri="{BB962C8B-B14F-4D97-AF65-F5344CB8AC3E}">
        <p14:creationId xmlns:p14="http://schemas.microsoft.com/office/powerpoint/2010/main" val="2918612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Blank - Light">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6E828005-A886-2049-ADB3-A7DFBDF5A84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9" t="28443" r="49904" b="18814"/>
          <a:stretch/>
        </p:blipFill>
        <p:spPr>
          <a:xfrm rot="5400000">
            <a:off x="2659595" y="-2670482"/>
            <a:ext cx="6872809" cy="12192001"/>
          </a:xfrm>
          <a:prstGeom prst="rect">
            <a:avLst/>
          </a:prstGeom>
        </p:spPr>
      </p:pic>
      <p:sp>
        <p:nvSpPr>
          <p:cNvPr id="14" name="Rectangle 13">
            <a:extLst>
              <a:ext uri="{FF2B5EF4-FFF2-40B4-BE49-F238E27FC236}">
                <a16:creationId xmlns:a16="http://schemas.microsoft.com/office/drawing/2014/main" id="{B04C69E7-E297-6D40-BC8D-FD040E942598}"/>
              </a:ext>
            </a:extLst>
          </p:cNvPr>
          <p:cNvSpPr/>
          <p:nvPr userDrawn="1"/>
        </p:nvSpPr>
        <p:spPr>
          <a:xfrm>
            <a:off x="0" y="3528645"/>
            <a:ext cx="12192000" cy="3405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905435" y="758206"/>
            <a:ext cx="10470777" cy="990600"/>
          </a:xfrm>
        </p:spPr>
        <p:txBody>
          <a:bodyPr/>
          <a:lstStyle>
            <a:lvl1pPr>
              <a:defRPr sz="3600">
                <a:solidFill>
                  <a:schemeClr val="bg1"/>
                </a:solidFill>
              </a:defRPr>
            </a:lvl1pPr>
          </a:lstStyle>
          <a:p>
            <a:r>
              <a:rPr lang="en-GB"/>
              <a:t>Place headline here (36pt, min 30pt)</a:t>
            </a:r>
            <a:endParaRPr lang="en-US"/>
          </a:p>
        </p:txBody>
      </p:sp>
      <p:sp>
        <p:nvSpPr>
          <p:cNvPr id="7" name="TextBox 6">
            <a:extLst>
              <a:ext uri="{FF2B5EF4-FFF2-40B4-BE49-F238E27FC236}">
                <a16:creationId xmlns:a16="http://schemas.microsoft.com/office/drawing/2014/main" id="{DF02A3FB-AE6E-B342-AE54-5C1657C81E6D}"/>
              </a:ext>
            </a:extLst>
          </p:cNvPr>
          <p:cNvSpPr txBox="1"/>
          <p:nvPr userDrawn="1"/>
        </p:nvSpPr>
        <p:spPr>
          <a:xfrm>
            <a:off x="7927927" y="6104872"/>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kern="1200">
                <a:solidFill>
                  <a:schemeClr val="tx1">
                    <a:alpha val="75000"/>
                  </a:schemeClr>
                </a:solidFill>
                <a:latin typeface="+mn-lt"/>
                <a:ea typeface="+mn-ea"/>
                <a:cs typeface="+mn-cs"/>
              </a:rPr>
              <a:t>Copyright © 2021 Accenture. All rights reserved.</a:t>
            </a:r>
            <a:endParaRPr lang="en-US" sz="800" kern="1200" noProof="0">
              <a:solidFill>
                <a:schemeClr val="tx1">
                  <a:alpha val="75000"/>
                </a:schemeClr>
              </a:solidFill>
              <a:latin typeface="+mn-lt"/>
              <a:ea typeface="+mn-ea"/>
              <a:cs typeface="+mn-cs"/>
            </a:endParaRPr>
          </a:p>
        </p:txBody>
      </p:sp>
      <p:pic>
        <p:nvPicPr>
          <p:cNvPr id="12" name="Picture 11" descr="A picture containing drawing, clock&#10;&#10;Description automatically generated">
            <a:extLst>
              <a:ext uri="{FF2B5EF4-FFF2-40B4-BE49-F238E27FC236}">
                <a16:creationId xmlns:a16="http://schemas.microsoft.com/office/drawing/2014/main" id="{D74046BD-4E9E-D747-B48C-57FFF14D7B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1988" y="6105309"/>
            <a:ext cx="192024" cy="202328"/>
          </a:xfrm>
          <a:prstGeom prst="rect">
            <a:avLst/>
          </a:prstGeom>
        </p:spPr>
      </p:pic>
      <p:sp>
        <p:nvSpPr>
          <p:cNvPr id="13" name="Slide Number Placeholder 6">
            <a:extLst>
              <a:ext uri="{FF2B5EF4-FFF2-40B4-BE49-F238E27FC236}">
                <a16:creationId xmlns:a16="http://schemas.microsoft.com/office/drawing/2014/main" id="{37138298-9154-014E-B0B6-0E9873FBE6FF}"/>
              </a:ext>
            </a:extLst>
          </p:cNvPr>
          <p:cNvSpPr>
            <a:spLocks noGrp="1"/>
          </p:cNvSpPr>
          <p:nvPr>
            <p:ph type="sldNum" sz="quarter" idx="4"/>
          </p:nvPr>
        </p:nvSpPr>
        <p:spPr>
          <a:xfrm>
            <a:off x="10904627" y="6099794"/>
            <a:ext cx="381001" cy="207843"/>
          </a:xfrm>
          <a:prstGeom prst="rect">
            <a:avLst/>
          </a:prstGeom>
          <a:noFill/>
        </p:spPr>
        <p:txBody>
          <a:bodyPr wrap="square" lIns="0" tIns="0" rIns="0" bIns="0" rtlCol="0" anchor="ctr">
            <a:noAutofit/>
          </a:bodyPr>
          <a:lstStyle>
            <a:lvl1pPr>
              <a:defRPr lang="en-US" sz="800" smtClean="0">
                <a:solidFill>
                  <a:schemeClr val="tx1"/>
                </a:solidFill>
              </a:defRPr>
            </a:lvl1pPr>
          </a:lstStyle>
          <a:p>
            <a:pPr algn="r" defTabSz="228600">
              <a:spcAft>
                <a:spcPts val="1200"/>
              </a:spcAft>
            </a:pPr>
            <a:fld id="{CC9E6EB9-168E-4914-8CC7-2E853AFB4F1B}" type="slidenum">
              <a:rPr lang="en-IN" smtClean="0"/>
              <a:pPr algn="r" defTabSz="228600">
                <a:spcAft>
                  <a:spcPts val="1200"/>
                </a:spcAft>
              </a:pPr>
              <a:t>‹#›</a:t>
            </a:fld>
            <a:endParaRPr lang="en-IN"/>
          </a:p>
        </p:txBody>
      </p:sp>
    </p:spTree>
    <p:extLst>
      <p:ext uri="{BB962C8B-B14F-4D97-AF65-F5344CB8AC3E}">
        <p14:creationId xmlns:p14="http://schemas.microsoft.com/office/powerpoint/2010/main" val="1399214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Blank - Ligh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EA48489-F573-0E49-87AC-2961395D0EFA}"/>
              </a:ext>
            </a:extLst>
          </p:cNvPr>
          <p:cNvGrpSpPr/>
          <p:nvPr userDrawn="1"/>
        </p:nvGrpSpPr>
        <p:grpSpPr>
          <a:xfrm>
            <a:off x="4" y="-3600"/>
            <a:ext cx="12198395" cy="6861600"/>
            <a:chOff x="4" y="-3600"/>
            <a:chExt cx="12198395" cy="6861600"/>
          </a:xfrm>
        </p:grpSpPr>
        <p:pic>
          <p:nvPicPr>
            <p:cNvPr id="11" name="Picture 10" descr="Background pattern&#10;&#10;Description automatically generated">
              <a:extLst>
                <a:ext uri="{FF2B5EF4-FFF2-40B4-BE49-F238E27FC236}">
                  <a16:creationId xmlns:a16="http://schemas.microsoft.com/office/drawing/2014/main" id="{C7A1D368-32C0-2946-A513-F1D2CCF67B1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23114" t="23873" r="31915" b="28749"/>
            <a:stretch/>
          </p:blipFill>
          <p:spPr>
            <a:xfrm rot="16200000">
              <a:off x="2668402" y="-2671998"/>
              <a:ext cx="6861600" cy="12198395"/>
            </a:xfrm>
            <a:prstGeom prst="rect">
              <a:avLst/>
            </a:prstGeom>
          </p:spPr>
        </p:pic>
        <p:sp>
          <p:nvSpPr>
            <p:cNvPr id="12" name="Rectangle 11">
              <a:extLst>
                <a:ext uri="{FF2B5EF4-FFF2-40B4-BE49-F238E27FC236}">
                  <a16:creationId xmlns:a16="http://schemas.microsoft.com/office/drawing/2014/main" id="{D7EF2008-6C1F-1C4A-8DE1-454B0FA56316}"/>
                </a:ext>
              </a:extLst>
            </p:cNvPr>
            <p:cNvSpPr/>
            <p:nvPr userDrawn="1"/>
          </p:nvSpPr>
          <p:spPr>
            <a:xfrm>
              <a:off x="279780" y="263643"/>
              <a:ext cx="11632440" cy="6314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905435" y="758206"/>
            <a:ext cx="10470777" cy="990600"/>
          </a:xfrm>
        </p:spPr>
        <p:txBody>
          <a:bodyPr/>
          <a:lstStyle>
            <a:lvl1pPr>
              <a:defRPr sz="3600"/>
            </a:lvl1pPr>
          </a:lstStyle>
          <a:p>
            <a:r>
              <a:rPr lang="en-GB"/>
              <a:t>Place headline here (36pt, min 30pt)</a:t>
            </a:r>
            <a:endParaRPr lang="en-US"/>
          </a:p>
        </p:txBody>
      </p:sp>
      <p:sp>
        <p:nvSpPr>
          <p:cNvPr id="8" name="Slide Number Placeholder 6">
            <a:extLst>
              <a:ext uri="{FF2B5EF4-FFF2-40B4-BE49-F238E27FC236}">
                <a16:creationId xmlns:a16="http://schemas.microsoft.com/office/drawing/2014/main" id="{04321963-1476-F049-B749-D311CE94DB4F}"/>
              </a:ext>
            </a:extLst>
          </p:cNvPr>
          <p:cNvSpPr>
            <a:spLocks noGrp="1"/>
          </p:cNvSpPr>
          <p:nvPr>
            <p:ph type="sldNum" sz="quarter" idx="4"/>
          </p:nvPr>
        </p:nvSpPr>
        <p:spPr>
          <a:xfrm>
            <a:off x="11040035" y="6099794"/>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9" name="Picture 8" descr="A picture containing drawing, clock&#10;&#10;Description automatically generated">
            <a:extLst>
              <a:ext uri="{FF2B5EF4-FFF2-40B4-BE49-F238E27FC236}">
                <a16:creationId xmlns:a16="http://schemas.microsoft.com/office/drawing/2014/main" id="{447ACE4B-DAE2-A84D-8FB0-FAC40BA74D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05435" y="6105309"/>
            <a:ext cx="192024" cy="202328"/>
          </a:xfrm>
          <a:prstGeom prst="rect">
            <a:avLst/>
          </a:prstGeom>
        </p:spPr>
      </p:pic>
    </p:spTree>
    <p:extLst>
      <p:ext uri="{BB962C8B-B14F-4D97-AF65-F5344CB8AC3E}">
        <p14:creationId xmlns:p14="http://schemas.microsoft.com/office/powerpoint/2010/main" val="12945717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Blank - Ligh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EA48489-F573-0E49-87AC-2961395D0EFA}"/>
              </a:ext>
            </a:extLst>
          </p:cNvPr>
          <p:cNvGrpSpPr/>
          <p:nvPr userDrawn="1"/>
        </p:nvGrpSpPr>
        <p:grpSpPr>
          <a:xfrm>
            <a:off x="4" y="-3602"/>
            <a:ext cx="12198396" cy="6861602"/>
            <a:chOff x="4" y="-3602"/>
            <a:chExt cx="12198396" cy="6861602"/>
          </a:xfrm>
        </p:grpSpPr>
        <p:pic>
          <p:nvPicPr>
            <p:cNvPr id="11" name="Picture 10" descr="Background pattern&#10;&#10;Description automatically generated">
              <a:extLst>
                <a:ext uri="{FF2B5EF4-FFF2-40B4-BE49-F238E27FC236}">
                  <a16:creationId xmlns:a16="http://schemas.microsoft.com/office/drawing/2014/main" id="{C7A1D368-32C0-2946-A513-F1D2CCF67B1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6966" t="29144" r="12133" b="17229"/>
            <a:stretch/>
          </p:blipFill>
          <p:spPr>
            <a:xfrm rot="16200000">
              <a:off x="2668402" y="-2671998"/>
              <a:ext cx="6861600" cy="12198395"/>
            </a:xfrm>
            <a:prstGeom prst="rect">
              <a:avLst/>
            </a:prstGeom>
          </p:spPr>
        </p:pic>
        <p:sp>
          <p:nvSpPr>
            <p:cNvPr id="12" name="Rectangle 11">
              <a:extLst>
                <a:ext uri="{FF2B5EF4-FFF2-40B4-BE49-F238E27FC236}">
                  <a16:creationId xmlns:a16="http://schemas.microsoft.com/office/drawing/2014/main" id="{D7EF2008-6C1F-1C4A-8DE1-454B0FA56316}"/>
                </a:ext>
              </a:extLst>
            </p:cNvPr>
            <p:cNvSpPr/>
            <p:nvPr userDrawn="1"/>
          </p:nvSpPr>
          <p:spPr>
            <a:xfrm>
              <a:off x="2401824" y="-3602"/>
              <a:ext cx="9796576" cy="6861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905435" y="758206"/>
            <a:ext cx="10470777" cy="990600"/>
          </a:xfrm>
        </p:spPr>
        <p:txBody>
          <a:bodyPr/>
          <a:lstStyle>
            <a:lvl1pPr>
              <a:defRPr sz="3600"/>
            </a:lvl1pPr>
          </a:lstStyle>
          <a:p>
            <a:r>
              <a:rPr lang="en-GB"/>
              <a:t>Place headline here (36pt, min 30pt)</a:t>
            </a:r>
            <a:endParaRPr lang="en-US"/>
          </a:p>
        </p:txBody>
      </p:sp>
      <p:sp>
        <p:nvSpPr>
          <p:cNvPr id="8" name="Slide Number Placeholder 6">
            <a:extLst>
              <a:ext uri="{FF2B5EF4-FFF2-40B4-BE49-F238E27FC236}">
                <a16:creationId xmlns:a16="http://schemas.microsoft.com/office/drawing/2014/main" id="{04321963-1476-F049-B749-D311CE94DB4F}"/>
              </a:ext>
            </a:extLst>
          </p:cNvPr>
          <p:cNvSpPr>
            <a:spLocks noGrp="1"/>
          </p:cNvSpPr>
          <p:nvPr>
            <p:ph type="sldNum" sz="quarter" idx="4"/>
          </p:nvPr>
        </p:nvSpPr>
        <p:spPr>
          <a:xfrm>
            <a:off x="11040035" y="6099794"/>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9" name="Picture 8" descr="A picture containing drawing, clock&#10;&#10;Description automatically generated">
            <a:extLst>
              <a:ext uri="{FF2B5EF4-FFF2-40B4-BE49-F238E27FC236}">
                <a16:creationId xmlns:a16="http://schemas.microsoft.com/office/drawing/2014/main" id="{447ACE4B-DAE2-A84D-8FB0-FAC40BA74D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05435" y="6105309"/>
            <a:ext cx="192024" cy="202328"/>
          </a:xfrm>
          <a:prstGeom prst="rect">
            <a:avLst/>
          </a:prstGeom>
        </p:spPr>
      </p:pic>
    </p:spTree>
    <p:extLst>
      <p:ext uri="{BB962C8B-B14F-4D97-AF65-F5344CB8AC3E}">
        <p14:creationId xmlns:p14="http://schemas.microsoft.com/office/powerpoint/2010/main" val="1202018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1_Blank - Ligh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EA48489-F573-0E49-87AC-2961395D0EFA}"/>
              </a:ext>
            </a:extLst>
          </p:cNvPr>
          <p:cNvGrpSpPr/>
          <p:nvPr userDrawn="1"/>
        </p:nvGrpSpPr>
        <p:grpSpPr>
          <a:xfrm>
            <a:off x="4" y="-3600"/>
            <a:ext cx="12198395" cy="6861600"/>
            <a:chOff x="4" y="-3600"/>
            <a:chExt cx="12198395" cy="6861600"/>
          </a:xfrm>
        </p:grpSpPr>
        <p:pic>
          <p:nvPicPr>
            <p:cNvPr id="11" name="Picture 10" descr="Background pattern&#10;&#10;Description automatically generated">
              <a:extLst>
                <a:ext uri="{FF2B5EF4-FFF2-40B4-BE49-F238E27FC236}">
                  <a16:creationId xmlns:a16="http://schemas.microsoft.com/office/drawing/2014/main" id="{C7A1D368-32C0-2946-A513-F1D2CCF67B1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23114" t="23873" r="31915" b="28749"/>
            <a:stretch/>
          </p:blipFill>
          <p:spPr>
            <a:xfrm rot="16200000">
              <a:off x="2668402" y="-2671998"/>
              <a:ext cx="6861600" cy="12198395"/>
            </a:xfrm>
            <a:prstGeom prst="rect">
              <a:avLst/>
            </a:prstGeom>
          </p:spPr>
        </p:pic>
        <p:sp>
          <p:nvSpPr>
            <p:cNvPr id="12" name="Rectangle 11">
              <a:extLst>
                <a:ext uri="{FF2B5EF4-FFF2-40B4-BE49-F238E27FC236}">
                  <a16:creationId xmlns:a16="http://schemas.microsoft.com/office/drawing/2014/main" id="{D7EF2008-6C1F-1C4A-8DE1-454B0FA56316}"/>
                </a:ext>
              </a:extLst>
            </p:cNvPr>
            <p:cNvSpPr/>
            <p:nvPr userDrawn="1"/>
          </p:nvSpPr>
          <p:spPr>
            <a:xfrm>
              <a:off x="279780" y="263643"/>
              <a:ext cx="8312891" cy="6314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905435" y="758206"/>
            <a:ext cx="10470777" cy="990600"/>
          </a:xfrm>
        </p:spPr>
        <p:txBody>
          <a:bodyPr/>
          <a:lstStyle>
            <a:lvl1pPr>
              <a:defRPr sz="3600"/>
            </a:lvl1pPr>
          </a:lstStyle>
          <a:p>
            <a:r>
              <a:rPr lang="en-GB"/>
              <a:t>Place headline here (36pt, min 30pt)</a:t>
            </a:r>
            <a:endParaRPr lang="en-US"/>
          </a:p>
        </p:txBody>
      </p:sp>
      <p:sp>
        <p:nvSpPr>
          <p:cNvPr id="7" name="TextBox 6">
            <a:extLst>
              <a:ext uri="{FF2B5EF4-FFF2-40B4-BE49-F238E27FC236}">
                <a16:creationId xmlns:a16="http://schemas.microsoft.com/office/drawing/2014/main" id="{DF02A3FB-AE6E-B342-AE54-5C1657C81E6D}"/>
              </a:ext>
            </a:extLst>
          </p:cNvPr>
          <p:cNvSpPr txBox="1"/>
          <p:nvPr userDrawn="1"/>
        </p:nvSpPr>
        <p:spPr>
          <a:xfrm>
            <a:off x="8922006" y="6578218"/>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
        <p:nvSpPr>
          <p:cNvPr id="8" name="Slide Number Placeholder 6">
            <a:extLst>
              <a:ext uri="{FF2B5EF4-FFF2-40B4-BE49-F238E27FC236}">
                <a16:creationId xmlns:a16="http://schemas.microsoft.com/office/drawing/2014/main" id="{04321963-1476-F049-B749-D311CE94DB4F}"/>
              </a:ext>
            </a:extLst>
          </p:cNvPr>
          <p:cNvSpPr>
            <a:spLocks noGrp="1"/>
          </p:cNvSpPr>
          <p:nvPr>
            <p:ph type="sldNum" sz="quarter" idx="4"/>
          </p:nvPr>
        </p:nvSpPr>
        <p:spPr>
          <a:xfrm>
            <a:off x="11040035" y="6099794"/>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9" name="Picture 8" descr="A picture containing drawing, clock&#10;&#10;Description automatically generated">
            <a:extLst>
              <a:ext uri="{FF2B5EF4-FFF2-40B4-BE49-F238E27FC236}">
                <a16:creationId xmlns:a16="http://schemas.microsoft.com/office/drawing/2014/main" id="{447ACE4B-DAE2-A84D-8FB0-FAC40BA74D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05435" y="6105309"/>
            <a:ext cx="192024" cy="202328"/>
          </a:xfrm>
          <a:prstGeom prst="rect">
            <a:avLst/>
          </a:prstGeom>
        </p:spPr>
      </p:pic>
    </p:spTree>
    <p:extLst>
      <p:ext uri="{BB962C8B-B14F-4D97-AF65-F5344CB8AC3E}">
        <p14:creationId xmlns:p14="http://schemas.microsoft.com/office/powerpoint/2010/main" val="14938770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a:t>Our expansive asset library including fonts, photography, iconography and custom slides are available </a:t>
            </a:r>
            <a:r>
              <a:rPr lang="en-GB" sz="1600">
                <a:solidFill>
                  <a:schemeClr val="accent1"/>
                </a:solidFill>
              </a:rPr>
              <a:t>[here &lt;link&gt;]</a:t>
            </a:r>
            <a:r>
              <a:rPr lang="en-GB" sz="1600"/>
              <a:t>. Contact </a:t>
            </a:r>
            <a:r>
              <a:rPr kumimoji="0" lang="en-GB" sz="1600" b="0" i="0" u="none" strike="noStrike" kern="1200" cap="none" spc="0" normalizeH="0" baseline="0" noProof="0">
                <a:ln>
                  <a:noFill/>
                </a:ln>
                <a:solidFill>
                  <a:srgbClr val="A100FF"/>
                </a:solidFill>
                <a:effectLst/>
                <a:uLnTx/>
                <a:uFillTx/>
                <a:latin typeface="Graphik"/>
                <a:ea typeface="+mn-ea"/>
                <a:cs typeface="+mn-cs"/>
                <a:hlinkClick r:id="rId2"/>
              </a:rPr>
              <a:t>Amy.Ritz@Accenture.com</a:t>
            </a:r>
            <a:r>
              <a:rPr kumimoji="0" lang="en-GB" sz="1600" b="0" i="0" u="none" strike="noStrike" kern="1200" cap="none" spc="0" normalizeH="0" baseline="0" noProof="0">
                <a:ln>
                  <a:noFill/>
                </a:ln>
                <a:solidFill>
                  <a:srgbClr val="A100FF"/>
                </a:solidFill>
                <a:effectLst/>
                <a:uLnTx/>
                <a:uFillTx/>
                <a:latin typeface="Graphik"/>
                <a:ea typeface="+mn-ea"/>
                <a:cs typeface="+mn-cs"/>
              </a:rPr>
              <a:t> </a:t>
            </a:r>
            <a:r>
              <a:rPr lang="en-GB" sz="1600"/>
              <a:t>for further information. Access the icons below through </a:t>
            </a:r>
            <a:r>
              <a:rPr lang="en-GB" sz="1600" b="1">
                <a:solidFill>
                  <a:schemeClr val="accent1"/>
                </a:solidFill>
              </a:rPr>
              <a:t>View &gt; Slide Master</a:t>
            </a:r>
            <a:r>
              <a:rPr lang="en-GB" sz="1600"/>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407103589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0"/>
        <p:cNvGrpSpPr/>
        <p:nvPr/>
      </p:nvGrpSpPr>
      <p:grpSpPr>
        <a:xfrm>
          <a:off x="0" y="0"/>
          <a:ext cx="0" cy="0"/>
          <a:chOff x="0" y="0"/>
          <a:chExt cx="0" cy="0"/>
        </a:xfrm>
      </p:grpSpPr>
      <p:sp>
        <p:nvSpPr>
          <p:cNvPr id="111" name="Google Shape;111;p13"/>
          <p:cNvSpPr txBox="1">
            <a:spLocks noGrp="1"/>
          </p:cNvSpPr>
          <p:nvPr>
            <p:ph type="ftr" idx="11"/>
          </p:nvPr>
        </p:nvSpPr>
        <p:spPr>
          <a:xfrm>
            <a:off x="7315200" y="6488234"/>
            <a:ext cx="4114800" cy="198318"/>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1400"/>
              <a:buNone/>
              <a:defRPr sz="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13"/>
          <p:cNvSpPr txBox="1">
            <a:spLocks noGrp="1"/>
          </p:cNvSpPr>
          <p:nvPr>
            <p:ph type="sldNum" idx="12"/>
          </p:nvPr>
        </p:nvSpPr>
        <p:spPr>
          <a:xfrm>
            <a:off x="11484746" y="6490025"/>
            <a:ext cx="326254" cy="201168"/>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321991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chemeClr val="lt1"/>
        </a:solid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subTitle" idx="1"/>
          </p:nvPr>
        </p:nvSpPr>
        <p:spPr>
          <a:xfrm>
            <a:off x="1558033" y="4086367"/>
            <a:ext cx="4246000" cy="524800"/>
          </a:xfrm>
          <a:prstGeom prst="rect">
            <a:avLst/>
          </a:prstGeom>
        </p:spPr>
        <p:txBody>
          <a:bodyPr spcFirstLastPara="1" wrap="square" lIns="0" tIns="91425" rIns="91425" bIns="91425" anchor="t" anchorCtr="0">
            <a:noAutofit/>
          </a:bodyPr>
          <a:lstStyle>
            <a:lvl1pPr lvl="0" rtl="0">
              <a:spcBef>
                <a:spcPts val="0"/>
              </a:spcBef>
              <a:spcAft>
                <a:spcPts val="0"/>
              </a:spcAft>
              <a:buClr>
                <a:schemeClr val="lt1"/>
              </a:buClr>
              <a:buSzPts val="1400"/>
              <a:buNone/>
              <a:defRPr sz="1867"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 name="Google Shape;31;p8"/>
          <p:cNvSpPr txBox="1">
            <a:spLocks noGrp="1"/>
          </p:cNvSpPr>
          <p:nvPr>
            <p:ph type="subTitle" idx="2"/>
          </p:nvPr>
        </p:nvSpPr>
        <p:spPr>
          <a:xfrm>
            <a:off x="1558033" y="4849967"/>
            <a:ext cx="4246000" cy="524800"/>
          </a:xfrm>
          <a:prstGeom prst="rect">
            <a:avLst/>
          </a:prstGeom>
        </p:spPr>
        <p:txBody>
          <a:bodyPr spcFirstLastPara="1" wrap="square" lIns="0" tIns="91425" rIns="91425" bIns="91425" anchor="t" anchorCtr="0">
            <a:noAutofit/>
          </a:bodyPr>
          <a:lstStyle>
            <a:lvl1pPr lvl="0" rtl="0">
              <a:spcBef>
                <a:spcPts val="0"/>
              </a:spcBef>
              <a:spcAft>
                <a:spcPts val="0"/>
              </a:spcAft>
              <a:buClr>
                <a:schemeClr val="lt1"/>
              </a:buClr>
              <a:buSzPts val="1400"/>
              <a:buNone/>
              <a:defRPr sz="1867"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 name="Google Shape;32;p8"/>
          <p:cNvSpPr txBox="1">
            <a:spLocks noGrp="1"/>
          </p:cNvSpPr>
          <p:nvPr>
            <p:ph type="subTitle" idx="3"/>
          </p:nvPr>
        </p:nvSpPr>
        <p:spPr>
          <a:xfrm>
            <a:off x="1558033" y="5613567"/>
            <a:ext cx="4246000" cy="524800"/>
          </a:xfrm>
          <a:prstGeom prst="rect">
            <a:avLst/>
          </a:prstGeom>
        </p:spPr>
        <p:txBody>
          <a:bodyPr spcFirstLastPara="1" wrap="square" lIns="0" tIns="91425" rIns="91425" bIns="91425" anchor="t" anchorCtr="0">
            <a:noAutofit/>
          </a:bodyPr>
          <a:lstStyle>
            <a:lvl1pPr lvl="0" rtl="0">
              <a:spcBef>
                <a:spcPts val="0"/>
              </a:spcBef>
              <a:spcAft>
                <a:spcPts val="0"/>
              </a:spcAft>
              <a:buClr>
                <a:schemeClr val="lt1"/>
              </a:buClr>
              <a:buSzPts val="1400"/>
              <a:buNone/>
              <a:defRPr sz="1867"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8"/>
          <p:cNvSpPr txBox="1">
            <a:spLocks noGrp="1"/>
          </p:cNvSpPr>
          <p:nvPr>
            <p:ph type="title"/>
          </p:nvPr>
        </p:nvSpPr>
        <p:spPr>
          <a:xfrm>
            <a:off x="609600" y="181563"/>
            <a:ext cx="8120000" cy="2992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2642331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47023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Tree>
    <p:extLst>
      <p:ext uri="{BB962C8B-B14F-4D97-AF65-F5344CB8AC3E}">
        <p14:creationId xmlns:p14="http://schemas.microsoft.com/office/powerpoint/2010/main" val="219653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1.1">
    <p:bg>
      <p:bgPr>
        <a:solidFill>
          <a:schemeClr val="bg1"/>
        </a:solidFill>
        <a:effectLst/>
      </p:bgPr>
    </p:bg>
    <p:spTree>
      <p:nvGrpSpPr>
        <p:cNvPr id="1" name=""/>
        <p:cNvGrpSpPr/>
        <p:nvPr/>
      </p:nvGrpSpPr>
      <p:grpSpPr>
        <a:xfrm>
          <a:off x="0" y="0"/>
          <a:ext cx="0" cy="0"/>
          <a:chOff x="0" y="0"/>
          <a:chExt cx="0" cy="0"/>
        </a:xfrm>
      </p:grpSpPr>
      <p:sp>
        <p:nvSpPr>
          <p:cNvPr id="5" name="Footer Placeholder 5">
            <a:extLst>
              <a:ext uri="{FF2B5EF4-FFF2-40B4-BE49-F238E27FC236}">
                <a16:creationId xmlns:a16="http://schemas.microsoft.com/office/drawing/2014/main" id="{144FEB45-5B13-814A-A7C6-C024B705C199}"/>
              </a:ext>
            </a:extLst>
          </p:cNvPr>
          <p:cNvSpPr>
            <a:spLocks noGrp="1"/>
          </p:cNvSpPr>
          <p:nvPr>
            <p:ph type="ftr" sz="quarter" idx="11"/>
          </p:nvPr>
        </p:nvSpPr>
        <p:spPr>
          <a:xfrm>
            <a:off x="7391584" y="6537399"/>
            <a:ext cx="4141956" cy="138499"/>
          </a:xfrm>
        </p:spPr>
        <p:txBody>
          <a:bodyPr/>
          <a:lstStyle>
            <a:lvl1pPr>
              <a:defRPr>
                <a:latin typeface="Graphik" panose="020B0503030202060203" pitchFamily="34" charset="77"/>
              </a:defRPr>
            </a:lvl1pPr>
          </a:lstStyle>
          <a:p>
            <a:r>
              <a:rPr lang="en-US"/>
              <a:t>Copyright © 2018 Accenture. All rights reserved.</a:t>
            </a:r>
          </a:p>
        </p:txBody>
      </p:sp>
      <p:sp>
        <p:nvSpPr>
          <p:cNvPr id="6" name="Slide Number Placeholder 6">
            <a:extLst>
              <a:ext uri="{FF2B5EF4-FFF2-40B4-BE49-F238E27FC236}">
                <a16:creationId xmlns:a16="http://schemas.microsoft.com/office/drawing/2014/main" id="{565ED8D5-F7BD-D244-8E89-518DAA5C79DE}"/>
              </a:ext>
            </a:extLst>
          </p:cNvPr>
          <p:cNvSpPr>
            <a:spLocks noGrp="1"/>
          </p:cNvSpPr>
          <p:nvPr>
            <p:ph type="sldNum" sz="quarter" idx="12"/>
          </p:nvPr>
        </p:nvSpPr>
        <p:spPr>
          <a:xfrm flipH="1">
            <a:off x="11617001" y="6537474"/>
            <a:ext cx="216084" cy="161888"/>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2" name="Title 1">
            <a:extLst>
              <a:ext uri="{FF2B5EF4-FFF2-40B4-BE49-F238E27FC236}">
                <a16:creationId xmlns:a16="http://schemas.microsoft.com/office/drawing/2014/main" id="{0DC17F5D-75B4-214F-897A-1071EDD47418}"/>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a:t>INSERT MAIN TITLE </a:t>
            </a:r>
            <a:br>
              <a:rPr lang="en-US"/>
            </a:br>
            <a:r>
              <a:rPr lang="en-US"/>
              <a:t>AT 36PT MIN 30PT</a:t>
            </a:r>
          </a:p>
        </p:txBody>
      </p:sp>
    </p:spTree>
    <p:extLst>
      <p:ext uri="{BB962C8B-B14F-4D97-AF65-F5344CB8AC3E}">
        <p14:creationId xmlns:p14="http://schemas.microsoft.com/office/powerpoint/2010/main" val="3292413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6551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Thank you</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1573205574"/>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pic>
        <p:nvPicPr>
          <p:cNvPr id="5" name="Picture 4" descr="A picture containing card, drawing, crosswalk, table&#10;&#10;Description automatically generated">
            <a:extLst>
              <a:ext uri="{FF2B5EF4-FFF2-40B4-BE49-F238E27FC236}">
                <a16:creationId xmlns:a16="http://schemas.microsoft.com/office/drawing/2014/main" id="{89528D09-D9F4-47CA-BBA9-7AF13078DF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Tree>
    <p:extLst>
      <p:ext uri="{BB962C8B-B14F-4D97-AF65-F5344CB8AC3E}">
        <p14:creationId xmlns:p14="http://schemas.microsoft.com/office/powerpoint/2010/main" val="259209638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2"/>
            <a:ext cx="11430000" cy="983263"/>
          </a:xfrm>
          <a:prstGeom prst="rect">
            <a:avLst/>
          </a:prstGeom>
        </p:spPr>
        <p:txBody>
          <a:bodyPr vert="horz" lIns="0" tIns="45720" rIns="0" bIns="0" rtlCol="0" anchor="t" anchorCtr="0">
            <a:normAutofit/>
          </a:bodyPr>
          <a:lstStyle/>
          <a:p>
            <a:r>
              <a:rPr kumimoji="0" lang="en-GB" sz="3600" b="1" i="0" u="none" strike="noStrike" kern="1200" cap="none" spc="0" normalizeH="0" baseline="0" noProof="0">
                <a:ln>
                  <a:noFill/>
                </a:ln>
                <a:solidFill>
                  <a:srgbClr val="000000"/>
                </a:solidFill>
                <a:effectLst/>
                <a:uLnTx/>
                <a:uFillTx/>
                <a:latin typeface="+mj-lt"/>
                <a:ea typeface="+mj-ea"/>
                <a:cs typeface="+mj-cs"/>
              </a:rPr>
              <a:t>Insert main title at 36pt, min 30pt</a:t>
            </a:r>
            <a:endParaRPr lang="en-US"/>
          </a:p>
        </p:txBody>
      </p:sp>
      <p:sp>
        <p:nvSpPr>
          <p:cNvPr id="5" name="Footer Placeholder 6">
            <a:extLst>
              <a:ext uri="{FF2B5EF4-FFF2-40B4-BE49-F238E27FC236}">
                <a16:creationId xmlns:a16="http://schemas.microsoft.com/office/drawing/2014/main" id="{6F6B3343-B4EF-4BC5-A753-D80C4EADB365}"/>
              </a:ext>
            </a:extLst>
          </p:cNvPr>
          <p:cNvSpPr>
            <a:spLocks noGrp="1"/>
          </p:cNvSpPr>
          <p:nvPr>
            <p:ph type="ftr" sz="quarter" idx="3"/>
          </p:nvPr>
        </p:nvSpPr>
        <p:spPr>
          <a:xfrm>
            <a:off x="381002" y="6519009"/>
            <a:ext cx="5714999" cy="206375"/>
          </a:xfrm>
          <a:prstGeom prst="rect">
            <a:avLst/>
          </a:prstGeom>
        </p:spPr>
        <p:txBody>
          <a:bodyPr/>
          <a:lstStyle>
            <a:lvl1pPr>
              <a:defRPr sz="800">
                <a:solidFill>
                  <a:schemeClr val="tx1">
                    <a:alpha val="40000"/>
                  </a:schemeClr>
                </a:solidFill>
              </a:defRPr>
            </a:lvl1pPr>
          </a:lstStyle>
          <a:p>
            <a:r>
              <a:rPr lang="en-US"/>
              <a:t>Copyright © 2020 Accenture. All rights reserved.</a:t>
            </a:r>
          </a:p>
        </p:txBody>
      </p:sp>
      <p:sp>
        <p:nvSpPr>
          <p:cNvPr id="6" name="Slide Number Placeholder 9">
            <a:extLst>
              <a:ext uri="{FF2B5EF4-FFF2-40B4-BE49-F238E27FC236}">
                <a16:creationId xmlns:a16="http://schemas.microsoft.com/office/drawing/2014/main" id="{299A5035-44EB-4653-8F65-351427FC9B77}"/>
              </a:ext>
            </a:extLst>
          </p:cNvPr>
          <p:cNvSpPr>
            <a:spLocks noGrp="1"/>
          </p:cNvSpPr>
          <p:nvPr>
            <p:ph type="sldNum" sz="quarter" idx="4"/>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8" name="Text Placeholder 7">
            <a:extLst>
              <a:ext uri="{FF2B5EF4-FFF2-40B4-BE49-F238E27FC236}">
                <a16:creationId xmlns:a16="http://schemas.microsoft.com/office/drawing/2014/main" id="{234CD17C-3ACE-4AE0-A6C5-F90D44EA7243}"/>
              </a:ext>
            </a:extLst>
          </p:cNvPr>
          <p:cNvSpPr>
            <a:spLocks noGrp="1"/>
          </p:cNvSpPr>
          <p:nvPr>
            <p:ph type="body" idx="1"/>
          </p:nvPr>
        </p:nvSpPr>
        <p:spPr>
          <a:xfrm>
            <a:off x="381000" y="1943099"/>
            <a:ext cx="11430000" cy="42338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3615435"/>
      </p:ext>
    </p:extLst>
  </p:cSld>
  <p:clrMap bg1="lt1" tx1="dk1" bg2="lt2" tx2="dk2" accent1="accent1" accent2="accent2" accent3="accent3" accent4="accent4" accent5="accent5" accent6="accent6" hlink="hlink" folHlink="folHlink"/>
  <p:sldLayoutIdLst>
    <p:sldLayoutId id="2147483866" r:id="rId1"/>
    <p:sldLayoutId id="2147483760" r:id="rId2"/>
    <p:sldLayoutId id="2147483870" r:id="rId3"/>
    <p:sldLayoutId id="2147483925" r:id="rId4"/>
    <p:sldLayoutId id="2147483928" r:id="rId5"/>
    <p:sldLayoutId id="2147483929" r:id="rId6"/>
    <p:sldLayoutId id="2147483930" r:id="rId7"/>
    <p:sldLayoutId id="2147483934"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910" r:id="rId18"/>
    <p:sldLayoutId id="2147483882" r:id="rId19"/>
    <p:sldLayoutId id="2147483883" r:id="rId20"/>
    <p:sldLayoutId id="2147483884" r:id="rId21"/>
    <p:sldLayoutId id="2147483886" r:id="rId22"/>
    <p:sldLayoutId id="2147483889" r:id="rId23"/>
    <p:sldLayoutId id="2147483890" r:id="rId24"/>
    <p:sldLayoutId id="2147483891" r:id="rId25"/>
    <p:sldLayoutId id="2147483899" r:id="rId26"/>
    <p:sldLayoutId id="2147483901" r:id="rId27"/>
    <p:sldLayoutId id="2147483902" r:id="rId28"/>
    <p:sldLayoutId id="2147483903" r:id="rId29"/>
    <p:sldLayoutId id="2147483904" r:id="rId30"/>
    <p:sldLayoutId id="2147483914" r:id="rId31"/>
    <p:sldLayoutId id="2147483913" r:id="rId32"/>
    <p:sldLayoutId id="2147483905" r:id="rId33"/>
    <p:sldLayoutId id="2147483906" r:id="rId34"/>
    <p:sldLayoutId id="2147483907" r:id="rId35"/>
    <p:sldLayoutId id="2147483916" r:id="rId36"/>
    <p:sldLayoutId id="2147483915" r:id="rId37"/>
    <p:sldLayoutId id="2147483911" r:id="rId38"/>
    <p:sldLayoutId id="2147483918" r:id="rId39"/>
    <p:sldLayoutId id="2147483919" r:id="rId40"/>
    <p:sldLayoutId id="2147483912" r:id="rId41"/>
    <p:sldLayoutId id="2147483921" r:id="rId42"/>
    <p:sldLayoutId id="2147483920" r:id="rId43"/>
    <p:sldLayoutId id="2147483908" r:id="rId44"/>
    <p:sldLayoutId id="2147483937" r:id="rId45"/>
    <p:sldLayoutId id="2147483938" r:id="rId46"/>
    <p:sldLayoutId id="2147483939" r:id="rId47"/>
  </p:sldLayoutIdLst>
  <p:hf hdr="0" dt="0"/>
  <p:txStyles>
    <p:title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p:titleStyle>
    <p:body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110" userDrawn="1">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guide id="17" pos="1073" userDrawn="1">
          <p15:clr>
            <a:srgbClr val="F26B43"/>
          </p15:clr>
        </p15:guide>
        <p15:guide id="18" pos="656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wpt.fyi/interop-2022" TargetMode="Externa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hyperlink" Target="https://remix.run/" TargetMode="External"/><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9" Type="http://schemas.openxmlformats.org/officeDocument/2006/relationships/image" Target="../media/image63.tif"/><Relationship Id="rId21" Type="http://schemas.openxmlformats.org/officeDocument/2006/relationships/image" Target="../media/image45.png"/><Relationship Id="rId34" Type="http://schemas.openxmlformats.org/officeDocument/2006/relationships/image" Target="../media/image58.png"/><Relationship Id="rId42" Type="http://schemas.openxmlformats.org/officeDocument/2006/relationships/image" Target="../media/image66.png"/><Relationship Id="rId47" Type="http://schemas.openxmlformats.org/officeDocument/2006/relationships/image" Target="../media/image71.png"/><Relationship Id="rId50" Type="http://schemas.openxmlformats.org/officeDocument/2006/relationships/image" Target="../media/image74.png"/><Relationship Id="rId55" Type="http://schemas.openxmlformats.org/officeDocument/2006/relationships/image" Target="../media/image79.png"/><Relationship Id="rId7" Type="http://schemas.openxmlformats.org/officeDocument/2006/relationships/image" Target="../media/image31.png"/><Relationship Id="rId2" Type="http://schemas.openxmlformats.org/officeDocument/2006/relationships/notesSlide" Target="../notesSlides/notesSlide17.xml"/><Relationship Id="rId16" Type="http://schemas.openxmlformats.org/officeDocument/2006/relationships/image" Target="../media/image40.png"/><Relationship Id="rId29" Type="http://schemas.openxmlformats.org/officeDocument/2006/relationships/image" Target="../media/image53.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png"/><Relationship Id="rId45" Type="http://schemas.openxmlformats.org/officeDocument/2006/relationships/image" Target="../media/image69.png"/><Relationship Id="rId53" Type="http://schemas.openxmlformats.org/officeDocument/2006/relationships/image" Target="../media/image77.png"/><Relationship Id="rId5" Type="http://schemas.openxmlformats.org/officeDocument/2006/relationships/image" Target="../media/image29.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7.png"/><Relationship Id="rId48" Type="http://schemas.openxmlformats.org/officeDocument/2006/relationships/image" Target="../media/image72.png"/><Relationship Id="rId56" Type="http://schemas.openxmlformats.org/officeDocument/2006/relationships/image" Target="../media/image80.png"/><Relationship Id="rId8" Type="http://schemas.openxmlformats.org/officeDocument/2006/relationships/image" Target="../media/image32.png"/><Relationship Id="rId51" Type="http://schemas.openxmlformats.org/officeDocument/2006/relationships/image" Target="../media/image75.png"/><Relationship Id="rId3" Type="http://schemas.openxmlformats.org/officeDocument/2006/relationships/image" Target="../media/image27.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tif"/><Relationship Id="rId46" Type="http://schemas.openxmlformats.org/officeDocument/2006/relationships/image" Target="../media/image70.png"/><Relationship Id="rId20" Type="http://schemas.openxmlformats.org/officeDocument/2006/relationships/image" Target="../media/image44.png"/><Relationship Id="rId41" Type="http://schemas.openxmlformats.org/officeDocument/2006/relationships/image" Target="../media/image65.png"/><Relationship Id="rId54" Type="http://schemas.openxmlformats.org/officeDocument/2006/relationships/image" Target="../media/image78.png"/><Relationship Id="rId1" Type="http://schemas.openxmlformats.org/officeDocument/2006/relationships/slideLayout" Target="../slideLayouts/slideLayout47.xml"/><Relationship Id="rId6" Type="http://schemas.openxmlformats.org/officeDocument/2006/relationships/image" Target="../media/image30.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49" Type="http://schemas.openxmlformats.org/officeDocument/2006/relationships/image" Target="../media/image73.png"/><Relationship Id="rId57" Type="http://schemas.openxmlformats.org/officeDocument/2006/relationships/image" Target="../media/image81.png"/><Relationship Id="rId10" Type="http://schemas.openxmlformats.org/officeDocument/2006/relationships/image" Target="../media/image34.png"/><Relationship Id="rId31" Type="http://schemas.openxmlformats.org/officeDocument/2006/relationships/image" Target="../media/image55.png"/><Relationship Id="rId44" Type="http://schemas.openxmlformats.org/officeDocument/2006/relationships/image" Target="../media/image68.png"/><Relationship Id="rId52" Type="http://schemas.openxmlformats.org/officeDocument/2006/relationships/image" Target="../media/image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2.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7E842B-2858-4E48-A2F5-ECD54F4CBB15}"/>
              </a:ext>
            </a:extLst>
          </p:cNvPr>
          <p:cNvSpPr>
            <a:spLocks noGrp="1"/>
          </p:cNvSpPr>
          <p:nvPr>
            <p:ph type="title"/>
          </p:nvPr>
        </p:nvSpPr>
        <p:spPr/>
        <p:txBody>
          <a:bodyPr/>
          <a:lstStyle/>
          <a:p>
            <a:r>
              <a:rPr lang="en-US" dirty="0"/>
              <a:t>Remix: a web framework for the edge</a:t>
            </a:r>
          </a:p>
        </p:txBody>
      </p:sp>
    </p:spTree>
    <p:extLst>
      <p:ext uri="{BB962C8B-B14F-4D97-AF65-F5344CB8AC3E}">
        <p14:creationId xmlns:p14="http://schemas.microsoft.com/office/powerpoint/2010/main" val="2035031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E09EE-148A-8101-216C-67CEE7F53F0A}"/>
              </a:ext>
            </a:extLst>
          </p:cNvPr>
          <p:cNvSpPr>
            <a:spLocks noGrp="1"/>
          </p:cNvSpPr>
          <p:nvPr>
            <p:ph type="title"/>
          </p:nvPr>
        </p:nvSpPr>
        <p:spPr/>
        <p:txBody>
          <a:bodyPr>
            <a:normAutofit/>
          </a:bodyPr>
          <a:lstStyle/>
          <a:p>
            <a:r>
              <a:rPr lang="en-US" dirty="0"/>
              <a:t>Modern browsers are evergreen and support ES6+.</a:t>
            </a:r>
            <a:br>
              <a:rPr lang="en-US" dirty="0"/>
            </a:br>
            <a:r>
              <a:rPr lang="en-US" sz="4000" dirty="0"/>
              <a:t>(no more </a:t>
            </a:r>
            <a:r>
              <a:rPr lang="en-US" sz="4000" dirty="0" err="1"/>
              <a:t>polyfills</a:t>
            </a:r>
            <a:r>
              <a:rPr lang="en-US" sz="4000" dirty="0"/>
              <a:t>)</a:t>
            </a:r>
          </a:p>
        </p:txBody>
      </p:sp>
      <p:sp>
        <p:nvSpPr>
          <p:cNvPr id="3" name="Slide Number Placeholder 2">
            <a:extLst>
              <a:ext uri="{FF2B5EF4-FFF2-40B4-BE49-F238E27FC236}">
                <a16:creationId xmlns:a16="http://schemas.microsoft.com/office/drawing/2014/main" id="{7BA3AE28-FDFB-97A7-7CD6-90D84875BE74}"/>
              </a:ext>
            </a:extLst>
          </p:cNvPr>
          <p:cNvSpPr>
            <a:spLocks noGrp="1"/>
          </p:cNvSpPr>
          <p:nvPr>
            <p:ph type="sldNum" sz="quarter" idx="4"/>
          </p:nvPr>
        </p:nvSpPr>
        <p:spPr/>
        <p:txBody>
          <a:bodyPr/>
          <a:lstStyle/>
          <a:p>
            <a:pPr algn="r" defTabSz="228600">
              <a:spcAft>
                <a:spcPts val="1200"/>
              </a:spcAft>
            </a:pPr>
            <a:fld id="{CC9E6EB9-168E-4914-8CC7-2E853AFB4F1B}" type="slidenum">
              <a:rPr lang="en-US" smtClean="0"/>
              <a:pPr algn="r" defTabSz="228600">
                <a:spcAft>
                  <a:spcPts val="1200"/>
                </a:spcAft>
              </a:pPr>
              <a:t>10</a:t>
            </a:fld>
            <a:endParaRPr lang="en-US"/>
          </a:p>
        </p:txBody>
      </p:sp>
    </p:spTree>
    <p:extLst>
      <p:ext uri="{BB962C8B-B14F-4D97-AF65-F5344CB8AC3E}">
        <p14:creationId xmlns:p14="http://schemas.microsoft.com/office/powerpoint/2010/main" val="1621543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CA1C-AA2A-6676-40DE-D554A7DEF433}"/>
              </a:ext>
            </a:extLst>
          </p:cNvPr>
          <p:cNvSpPr>
            <a:spLocks noGrp="1"/>
          </p:cNvSpPr>
          <p:nvPr>
            <p:ph type="title"/>
          </p:nvPr>
        </p:nvSpPr>
        <p:spPr/>
        <p:txBody>
          <a:bodyPr>
            <a:normAutofit/>
          </a:bodyPr>
          <a:lstStyle/>
          <a:p>
            <a:r>
              <a:rPr lang="en-US" dirty="0"/>
              <a:t>Compat 2021 and</a:t>
            </a:r>
            <a:br>
              <a:rPr lang="en-US" dirty="0"/>
            </a:br>
            <a:r>
              <a:rPr lang="en-US" dirty="0"/>
              <a:t>Interop 2022</a:t>
            </a:r>
            <a:br>
              <a:rPr lang="en-US" dirty="0"/>
            </a:br>
            <a:r>
              <a:rPr lang="en-US" sz="3600" dirty="0"/>
              <a:t>(HTML / CSS standards are getting more standard)</a:t>
            </a:r>
          </a:p>
        </p:txBody>
      </p:sp>
      <p:sp>
        <p:nvSpPr>
          <p:cNvPr id="3" name="Slide Number Placeholder 2">
            <a:extLst>
              <a:ext uri="{FF2B5EF4-FFF2-40B4-BE49-F238E27FC236}">
                <a16:creationId xmlns:a16="http://schemas.microsoft.com/office/drawing/2014/main" id="{C0DBEBEF-31D8-D0D9-4B9D-C02370BBD96A}"/>
              </a:ext>
            </a:extLst>
          </p:cNvPr>
          <p:cNvSpPr>
            <a:spLocks noGrp="1"/>
          </p:cNvSpPr>
          <p:nvPr>
            <p:ph type="sldNum" sz="quarter" idx="4"/>
          </p:nvPr>
        </p:nvSpPr>
        <p:spPr/>
        <p:txBody>
          <a:bodyPr/>
          <a:lstStyle/>
          <a:p>
            <a:pPr algn="r" defTabSz="228600">
              <a:spcAft>
                <a:spcPts val="1200"/>
              </a:spcAft>
            </a:pPr>
            <a:fld id="{CC9E6EB9-168E-4914-8CC7-2E853AFB4F1B}" type="slidenum">
              <a:rPr lang="en-US" smtClean="0"/>
              <a:pPr algn="r" defTabSz="228600">
                <a:spcAft>
                  <a:spcPts val="1200"/>
                </a:spcAft>
              </a:pPr>
              <a:t>11</a:t>
            </a:fld>
            <a:endParaRPr lang="en-US"/>
          </a:p>
        </p:txBody>
      </p:sp>
    </p:spTree>
    <p:extLst>
      <p:ext uri="{BB962C8B-B14F-4D97-AF65-F5344CB8AC3E}">
        <p14:creationId xmlns:p14="http://schemas.microsoft.com/office/powerpoint/2010/main" val="4230713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F56F7B-9F69-451D-DE5E-A0F6A3EB87DD}"/>
              </a:ext>
            </a:extLst>
          </p:cNvPr>
          <p:cNvSpPr>
            <a:spLocks noGrp="1"/>
          </p:cNvSpPr>
          <p:nvPr>
            <p:ph type="title"/>
          </p:nvPr>
        </p:nvSpPr>
        <p:spPr/>
        <p:txBody>
          <a:bodyPr/>
          <a:lstStyle/>
          <a:p>
            <a:r>
              <a:rPr lang="en-US" dirty="0"/>
              <a:t>Interop 2022 Focus Areas</a:t>
            </a:r>
          </a:p>
        </p:txBody>
      </p:sp>
      <p:graphicFrame>
        <p:nvGraphicFramePr>
          <p:cNvPr id="6" name="Content Placeholder 5">
            <a:extLst>
              <a:ext uri="{FF2B5EF4-FFF2-40B4-BE49-F238E27FC236}">
                <a16:creationId xmlns:a16="http://schemas.microsoft.com/office/drawing/2014/main" id="{EBADC59A-C88D-56B7-AC8A-D6592A058C56}"/>
              </a:ext>
            </a:extLst>
          </p:cNvPr>
          <p:cNvGraphicFramePr>
            <a:graphicFrameLocks noGrp="1"/>
          </p:cNvGraphicFramePr>
          <p:nvPr>
            <p:ph sz="quarter" idx="10"/>
            <p:extLst>
              <p:ext uri="{D42A27DB-BD31-4B8C-83A1-F6EECF244321}">
                <p14:modId xmlns:p14="http://schemas.microsoft.com/office/powerpoint/2010/main" val="2435977975"/>
              </p:ext>
            </p:extLst>
          </p:nvPr>
        </p:nvGraphicFramePr>
        <p:xfrm>
          <a:off x="904875" y="1749425"/>
          <a:ext cx="10444163" cy="4349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DC17E0A3-B9E6-D801-1E38-CA51C9C68A86}"/>
              </a:ext>
            </a:extLst>
          </p:cNvPr>
          <p:cNvSpPr>
            <a:spLocks noGrp="1"/>
          </p:cNvSpPr>
          <p:nvPr>
            <p:ph type="sldNum" sz="quarter" idx="4294967295"/>
          </p:nvPr>
        </p:nvSpPr>
        <p:spPr>
          <a:xfrm>
            <a:off x="11811000" y="6099175"/>
            <a:ext cx="381000" cy="207963"/>
          </a:xfrm>
        </p:spPr>
        <p:txBody>
          <a:bodyPr/>
          <a:lstStyle/>
          <a:p>
            <a:pPr algn="r" defTabSz="228600">
              <a:spcAft>
                <a:spcPts val="1200"/>
              </a:spcAft>
            </a:pPr>
            <a:fld id="{CC9E6EB9-168E-4914-8CC7-2E853AFB4F1B}" type="slidenum">
              <a:rPr lang="en-US" smtClean="0"/>
              <a:pPr algn="r" defTabSz="228600">
                <a:spcAft>
                  <a:spcPts val="1200"/>
                </a:spcAft>
              </a:pPr>
              <a:t>12</a:t>
            </a:fld>
            <a:endParaRPr lang="en-US"/>
          </a:p>
        </p:txBody>
      </p:sp>
      <p:sp>
        <p:nvSpPr>
          <p:cNvPr id="8" name="TextBox 7">
            <a:extLst>
              <a:ext uri="{FF2B5EF4-FFF2-40B4-BE49-F238E27FC236}">
                <a16:creationId xmlns:a16="http://schemas.microsoft.com/office/drawing/2014/main" id="{15E20BC0-E011-3E8E-86AC-2712FF07DA6B}"/>
              </a:ext>
            </a:extLst>
          </p:cNvPr>
          <p:cNvSpPr txBox="1"/>
          <p:nvPr/>
        </p:nvSpPr>
        <p:spPr>
          <a:xfrm>
            <a:off x="904595" y="6018490"/>
            <a:ext cx="10443881" cy="369332"/>
          </a:xfrm>
          <a:prstGeom prst="rect">
            <a:avLst/>
          </a:prstGeom>
          <a:noFill/>
        </p:spPr>
        <p:txBody>
          <a:bodyPr wrap="square">
            <a:spAutoFit/>
          </a:bodyPr>
          <a:lstStyle/>
          <a:p>
            <a:r>
              <a:rPr lang="en-US" dirty="0">
                <a:hlinkClick r:id="rId7"/>
              </a:rPr>
              <a:t>https://wpt.fyi/interop-2022</a:t>
            </a:r>
            <a:endParaRPr lang="en-US" dirty="0"/>
          </a:p>
        </p:txBody>
      </p:sp>
    </p:spTree>
    <p:extLst>
      <p:ext uri="{BB962C8B-B14F-4D97-AF65-F5344CB8AC3E}">
        <p14:creationId xmlns:p14="http://schemas.microsoft.com/office/powerpoint/2010/main" val="648856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52B9CE-0950-1BA8-AB9E-E9808D1AC3CF}"/>
              </a:ext>
            </a:extLst>
          </p:cNvPr>
          <p:cNvSpPr>
            <a:spLocks noGrp="1"/>
          </p:cNvSpPr>
          <p:nvPr>
            <p:ph type="title"/>
          </p:nvPr>
        </p:nvSpPr>
        <p:spPr/>
        <p:txBody>
          <a:bodyPr>
            <a:normAutofit/>
          </a:bodyPr>
          <a:lstStyle/>
          <a:p>
            <a:r>
              <a:rPr lang="en-US" dirty="0"/>
              <a:t>Browser compatibility and parity are at an all-time high</a:t>
            </a:r>
          </a:p>
        </p:txBody>
      </p:sp>
      <p:sp>
        <p:nvSpPr>
          <p:cNvPr id="6" name="Text Placeholder 5">
            <a:extLst>
              <a:ext uri="{FF2B5EF4-FFF2-40B4-BE49-F238E27FC236}">
                <a16:creationId xmlns:a16="http://schemas.microsoft.com/office/drawing/2014/main" id="{757C0F18-08B8-D444-4332-CF35F87038D6}"/>
              </a:ext>
            </a:extLst>
          </p:cNvPr>
          <p:cNvSpPr>
            <a:spLocks noGrp="1"/>
          </p:cNvSpPr>
          <p:nvPr>
            <p:ph type="body" sz="quarter" idx="16"/>
          </p:nvPr>
        </p:nvSpPr>
        <p:spPr/>
        <p:txBody>
          <a:bodyPr/>
          <a:lstStyle/>
          <a:p>
            <a:r>
              <a:rPr lang="en-US" dirty="0"/>
              <a:t>Focus more on building great websites and less on trying to figure out what will work in what browsers.</a:t>
            </a:r>
          </a:p>
        </p:txBody>
      </p:sp>
      <p:pic>
        <p:nvPicPr>
          <p:cNvPr id="7" name="Picture 2">
            <a:extLst>
              <a:ext uri="{FF2B5EF4-FFF2-40B4-BE49-F238E27FC236}">
                <a16:creationId xmlns:a16="http://schemas.microsoft.com/office/drawing/2014/main" id="{F1105224-138A-0E08-5341-484CD908A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9021" y="90643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B08C76C-68CD-D672-1085-D87B27DB0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1735" y="90643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con 512x512 Normalsafari">
            <a:extLst>
              <a:ext uri="{FF2B5EF4-FFF2-40B4-BE49-F238E27FC236}">
                <a16:creationId xmlns:a16="http://schemas.microsoft.com/office/drawing/2014/main" id="{63D43ED7-E82D-01CC-98E8-5AA657C341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61" t="9081" r="9766" b="8565"/>
          <a:stretch/>
        </p:blipFill>
        <p:spPr bwMode="auto">
          <a:xfrm>
            <a:off x="7000793" y="3462618"/>
            <a:ext cx="1807028"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1E48F7B2-D4F2-A574-CCED-4FD17B610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7998" y="3462618"/>
            <a:ext cx="1756229"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292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AC141-EAAD-4D63-C181-3DE8A9D9621D}"/>
              </a:ext>
            </a:extLst>
          </p:cNvPr>
          <p:cNvSpPr>
            <a:spLocks noGrp="1"/>
          </p:cNvSpPr>
          <p:nvPr>
            <p:ph type="title"/>
          </p:nvPr>
        </p:nvSpPr>
        <p:spPr/>
        <p:txBody>
          <a:bodyPr/>
          <a:lstStyle/>
          <a:p>
            <a:r>
              <a:rPr lang="en-US" dirty="0"/>
              <a:t>What is Remix and why’s it cool?</a:t>
            </a:r>
          </a:p>
        </p:txBody>
      </p:sp>
      <p:sp>
        <p:nvSpPr>
          <p:cNvPr id="6" name="Text Placeholder 5">
            <a:extLst>
              <a:ext uri="{FF2B5EF4-FFF2-40B4-BE49-F238E27FC236}">
                <a16:creationId xmlns:a16="http://schemas.microsoft.com/office/drawing/2014/main" id="{2186E363-D5BC-58D7-7D74-3DC3E1C09EFC}"/>
              </a:ext>
            </a:extLst>
          </p:cNvPr>
          <p:cNvSpPr>
            <a:spLocks noGrp="1"/>
          </p:cNvSpPr>
          <p:nvPr>
            <p:ph type="body" sz="quarter" idx="16"/>
          </p:nvPr>
        </p:nvSpPr>
        <p:spPr/>
        <p:txBody>
          <a:bodyPr/>
          <a:lstStyle/>
          <a:p>
            <a:r>
              <a:rPr lang="en-US" dirty="0"/>
              <a:t>Better living through TypeScript.</a:t>
            </a:r>
          </a:p>
        </p:txBody>
      </p:sp>
      <p:sp>
        <p:nvSpPr>
          <p:cNvPr id="3" name="Slide Number Placeholder 2">
            <a:extLst>
              <a:ext uri="{FF2B5EF4-FFF2-40B4-BE49-F238E27FC236}">
                <a16:creationId xmlns:a16="http://schemas.microsoft.com/office/drawing/2014/main" id="{8A0B460F-B3F9-0250-4D93-DF22EC074911}"/>
              </a:ext>
            </a:extLst>
          </p:cNvPr>
          <p:cNvSpPr>
            <a:spLocks noGrp="1"/>
          </p:cNvSpPr>
          <p:nvPr>
            <p:ph type="sldNum" sz="quarter" idx="4"/>
          </p:nvPr>
        </p:nvSpPr>
        <p:spPr/>
        <p:txBody>
          <a:bodyPr/>
          <a:lstStyle/>
          <a:p>
            <a:pPr algn="r" defTabSz="228600">
              <a:spcAft>
                <a:spcPts val="1200"/>
              </a:spcAft>
            </a:pPr>
            <a:fld id="{CC9E6EB9-168E-4914-8CC7-2E853AFB4F1B}" type="slidenum">
              <a:rPr lang="en-US" smtClean="0"/>
              <a:pPr algn="r" defTabSz="228600">
                <a:spcAft>
                  <a:spcPts val="1200"/>
                </a:spcAft>
              </a:pPr>
              <a:t>14</a:t>
            </a:fld>
            <a:endParaRPr lang="en-US"/>
          </a:p>
        </p:txBody>
      </p:sp>
      <p:pic>
        <p:nvPicPr>
          <p:cNvPr id="5" name="Picture 4">
            <a:extLst>
              <a:ext uri="{FF2B5EF4-FFF2-40B4-BE49-F238E27FC236}">
                <a16:creationId xmlns:a16="http://schemas.microsoft.com/office/drawing/2014/main" id="{2934D33F-FE49-9DE3-33E5-85FF6A8E5090}"/>
              </a:ext>
            </a:extLst>
          </p:cNvPr>
          <p:cNvPicPr>
            <a:picLocks noChangeAspect="1"/>
          </p:cNvPicPr>
          <p:nvPr/>
        </p:nvPicPr>
        <p:blipFill>
          <a:blip r:embed="rId2"/>
          <a:stretch>
            <a:fillRect/>
          </a:stretch>
        </p:blipFill>
        <p:spPr>
          <a:xfrm>
            <a:off x="7165219" y="262216"/>
            <a:ext cx="4427958" cy="5787821"/>
          </a:xfrm>
          <a:prstGeom prst="rect">
            <a:avLst/>
          </a:prstGeom>
        </p:spPr>
      </p:pic>
    </p:spTree>
    <p:extLst>
      <p:ext uri="{BB962C8B-B14F-4D97-AF65-F5344CB8AC3E}">
        <p14:creationId xmlns:p14="http://schemas.microsoft.com/office/powerpoint/2010/main" val="990591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CA1C-AA2A-6676-40DE-D554A7DEF433}"/>
              </a:ext>
            </a:extLst>
          </p:cNvPr>
          <p:cNvSpPr>
            <a:spLocks noGrp="1"/>
          </p:cNvSpPr>
          <p:nvPr>
            <p:ph type="title"/>
          </p:nvPr>
        </p:nvSpPr>
        <p:spPr/>
        <p:txBody>
          <a:bodyPr>
            <a:normAutofit/>
          </a:bodyPr>
          <a:lstStyle/>
          <a:p>
            <a:r>
              <a:rPr lang="en-US" dirty="0"/>
              <a:t>How does Remix introduce Remix?</a:t>
            </a:r>
            <a:br>
              <a:rPr lang="en-US" dirty="0"/>
            </a:br>
            <a:r>
              <a:rPr lang="en-US" sz="3600" dirty="0"/>
              <a:t>Just go to </a:t>
            </a:r>
            <a:r>
              <a:rPr lang="en-US" sz="3600" dirty="0">
                <a:hlinkClick r:id="rId3">
                  <a:extLst>
                    <a:ext uri="{A12FA001-AC4F-418D-AE19-62706E023703}">
                      <ahyp:hlinkClr xmlns:ahyp="http://schemas.microsoft.com/office/drawing/2018/hyperlinkcolor" val="tx"/>
                    </a:ext>
                  </a:extLst>
                </a:hlinkClick>
              </a:rPr>
              <a:t>https://remix.run</a:t>
            </a:r>
            <a:endParaRPr lang="en-US" sz="3600" dirty="0"/>
          </a:p>
        </p:txBody>
      </p:sp>
      <p:sp>
        <p:nvSpPr>
          <p:cNvPr id="3" name="Slide Number Placeholder 2">
            <a:extLst>
              <a:ext uri="{FF2B5EF4-FFF2-40B4-BE49-F238E27FC236}">
                <a16:creationId xmlns:a16="http://schemas.microsoft.com/office/drawing/2014/main" id="{C0DBEBEF-31D8-D0D9-4B9D-C02370BBD96A}"/>
              </a:ext>
            </a:extLst>
          </p:cNvPr>
          <p:cNvSpPr>
            <a:spLocks noGrp="1"/>
          </p:cNvSpPr>
          <p:nvPr>
            <p:ph type="sldNum" sz="quarter" idx="4"/>
          </p:nvPr>
        </p:nvSpPr>
        <p:spPr/>
        <p:txBody>
          <a:bodyPr/>
          <a:lstStyle/>
          <a:p>
            <a:pPr algn="r" defTabSz="228600">
              <a:spcAft>
                <a:spcPts val="1200"/>
              </a:spcAft>
            </a:pPr>
            <a:fld id="{CC9E6EB9-168E-4914-8CC7-2E853AFB4F1B}" type="slidenum">
              <a:rPr lang="en-US" smtClean="0"/>
              <a:pPr algn="r" defTabSz="228600">
                <a:spcAft>
                  <a:spcPts val="1200"/>
                </a:spcAft>
              </a:pPr>
              <a:t>15</a:t>
            </a:fld>
            <a:endParaRPr lang="en-US"/>
          </a:p>
        </p:txBody>
      </p:sp>
    </p:spTree>
    <p:extLst>
      <p:ext uri="{BB962C8B-B14F-4D97-AF65-F5344CB8AC3E}">
        <p14:creationId xmlns:p14="http://schemas.microsoft.com/office/powerpoint/2010/main" val="3294316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CA1C-AA2A-6676-40DE-D554A7DEF433}"/>
              </a:ext>
            </a:extLst>
          </p:cNvPr>
          <p:cNvSpPr>
            <a:spLocks noGrp="1"/>
          </p:cNvSpPr>
          <p:nvPr>
            <p:ph type="title"/>
          </p:nvPr>
        </p:nvSpPr>
        <p:spPr/>
        <p:txBody>
          <a:bodyPr>
            <a:normAutofit fontScale="90000"/>
          </a:bodyPr>
          <a:lstStyle/>
          <a:p>
            <a:r>
              <a:rPr lang="en-US" dirty="0"/>
              <a:t>Embracing the HTML standards #useThePlatform</a:t>
            </a:r>
            <a:br>
              <a:rPr lang="en-US" dirty="0"/>
            </a:br>
            <a:r>
              <a:rPr lang="en-US" sz="3600" dirty="0"/>
              <a:t>Use &lt;form&gt; to do most of the heavy lifting</a:t>
            </a:r>
          </a:p>
        </p:txBody>
      </p:sp>
      <p:sp>
        <p:nvSpPr>
          <p:cNvPr id="3" name="Slide Number Placeholder 2">
            <a:extLst>
              <a:ext uri="{FF2B5EF4-FFF2-40B4-BE49-F238E27FC236}">
                <a16:creationId xmlns:a16="http://schemas.microsoft.com/office/drawing/2014/main" id="{C0DBEBEF-31D8-D0D9-4B9D-C02370BBD96A}"/>
              </a:ext>
            </a:extLst>
          </p:cNvPr>
          <p:cNvSpPr>
            <a:spLocks noGrp="1"/>
          </p:cNvSpPr>
          <p:nvPr>
            <p:ph type="sldNum" sz="quarter" idx="4"/>
          </p:nvPr>
        </p:nvSpPr>
        <p:spPr/>
        <p:txBody>
          <a:bodyPr/>
          <a:lstStyle/>
          <a:p>
            <a:pPr algn="r" defTabSz="228600">
              <a:spcAft>
                <a:spcPts val="1200"/>
              </a:spcAft>
            </a:pPr>
            <a:fld id="{CC9E6EB9-168E-4914-8CC7-2E853AFB4F1B}" type="slidenum">
              <a:rPr lang="en-US" smtClean="0"/>
              <a:pPr algn="r" defTabSz="228600">
                <a:spcAft>
                  <a:spcPts val="1200"/>
                </a:spcAft>
              </a:pPr>
              <a:t>16</a:t>
            </a:fld>
            <a:endParaRPr lang="en-US"/>
          </a:p>
        </p:txBody>
      </p:sp>
    </p:spTree>
    <p:extLst>
      <p:ext uri="{BB962C8B-B14F-4D97-AF65-F5344CB8AC3E}">
        <p14:creationId xmlns:p14="http://schemas.microsoft.com/office/powerpoint/2010/main" val="3863801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CA1C-AA2A-6676-40DE-D554A7DEF433}"/>
              </a:ext>
            </a:extLst>
          </p:cNvPr>
          <p:cNvSpPr>
            <a:spLocks noGrp="1"/>
          </p:cNvSpPr>
          <p:nvPr>
            <p:ph type="title"/>
          </p:nvPr>
        </p:nvSpPr>
        <p:spPr/>
        <p:txBody>
          <a:bodyPr>
            <a:normAutofit/>
          </a:bodyPr>
          <a:lstStyle/>
          <a:p>
            <a:r>
              <a:rPr lang="en-US" dirty="0"/>
              <a:t>Use TypeScript / TSX for all the programming </a:t>
            </a:r>
            <a:br>
              <a:rPr lang="en-US" dirty="0"/>
            </a:br>
            <a:r>
              <a:rPr lang="en-US" sz="3600" dirty="0"/>
              <a:t>Streamline development cycles, improve team effectiveness</a:t>
            </a:r>
          </a:p>
        </p:txBody>
      </p:sp>
      <p:sp>
        <p:nvSpPr>
          <p:cNvPr id="3" name="Slide Number Placeholder 2">
            <a:extLst>
              <a:ext uri="{FF2B5EF4-FFF2-40B4-BE49-F238E27FC236}">
                <a16:creationId xmlns:a16="http://schemas.microsoft.com/office/drawing/2014/main" id="{C0DBEBEF-31D8-D0D9-4B9D-C02370BBD96A}"/>
              </a:ext>
            </a:extLst>
          </p:cNvPr>
          <p:cNvSpPr>
            <a:spLocks noGrp="1"/>
          </p:cNvSpPr>
          <p:nvPr>
            <p:ph type="sldNum" sz="quarter" idx="4"/>
          </p:nvPr>
        </p:nvSpPr>
        <p:spPr/>
        <p:txBody>
          <a:bodyPr/>
          <a:lstStyle/>
          <a:p>
            <a:pPr algn="r" defTabSz="228600">
              <a:spcAft>
                <a:spcPts val="1200"/>
              </a:spcAft>
            </a:pPr>
            <a:fld id="{CC9E6EB9-168E-4914-8CC7-2E853AFB4F1B}" type="slidenum">
              <a:rPr lang="en-US" smtClean="0"/>
              <a:pPr algn="r" defTabSz="228600">
                <a:spcAft>
                  <a:spcPts val="1200"/>
                </a:spcAft>
              </a:pPr>
              <a:t>17</a:t>
            </a:fld>
            <a:endParaRPr lang="en-US"/>
          </a:p>
        </p:txBody>
      </p:sp>
    </p:spTree>
    <p:extLst>
      <p:ext uri="{BB962C8B-B14F-4D97-AF65-F5344CB8AC3E}">
        <p14:creationId xmlns:p14="http://schemas.microsoft.com/office/powerpoint/2010/main" val="31401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CA1C-AA2A-6676-40DE-D554A7DEF433}"/>
              </a:ext>
            </a:extLst>
          </p:cNvPr>
          <p:cNvSpPr>
            <a:spLocks noGrp="1"/>
          </p:cNvSpPr>
          <p:nvPr>
            <p:ph type="title"/>
          </p:nvPr>
        </p:nvSpPr>
        <p:spPr/>
        <p:txBody>
          <a:bodyPr>
            <a:normAutofit/>
          </a:bodyPr>
          <a:lstStyle/>
          <a:p>
            <a:r>
              <a:rPr lang="en-US" dirty="0"/>
              <a:t>Nested routes + server rendered content</a:t>
            </a:r>
            <a:br>
              <a:rPr lang="en-US" dirty="0"/>
            </a:br>
            <a:r>
              <a:rPr lang="en-US" sz="3600" dirty="0"/>
              <a:t>Use prefetch links to get the browser to load and render content faster, reducing “</a:t>
            </a:r>
            <a:r>
              <a:rPr lang="en-US" sz="3600" dirty="0" err="1"/>
              <a:t>jank</a:t>
            </a:r>
            <a:r>
              <a:rPr lang="en-US" sz="3600" dirty="0"/>
              <a:t>”</a:t>
            </a:r>
          </a:p>
        </p:txBody>
      </p:sp>
      <p:sp>
        <p:nvSpPr>
          <p:cNvPr id="3" name="Slide Number Placeholder 2">
            <a:extLst>
              <a:ext uri="{FF2B5EF4-FFF2-40B4-BE49-F238E27FC236}">
                <a16:creationId xmlns:a16="http://schemas.microsoft.com/office/drawing/2014/main" id="{C0DBEBEF-31D8-D0D9-4B9D-C02370BBD96A}"/>
              </a:ext>
            </a:extLst>
          </p:cNvPr>
          <p:cNvSpPr>
            <a:spLocks noGrp="1"/>
          </p:cNvSpPr>
          <p:nvPr>
            <p:ph type="sldNum" sz="quarter" idx="4"/>
          </p:nvPr>
        </p:nvSpPr>
        <p:spPr/>
        <p:txBody>
          <a:bodyPr/>
          <a:lstStyle/>
          <a:p>
            <a:pPr algn="r" defTabSz="228600">
              <a:spcAft>
                <a:spcPts val="1200"/>
              </a:spcAft>
            </a:pPr>
            <a:fld id="{CC9E6EB9-168E-4914-8CC7-2E853AFB4F1B}" type="slidenum">
              <a:rPr lang="en-US" smtClean="0"/>
              <a:pPr algn="r" defTabSz="228600">
                <a:spcAft>
                  <a:spcPts val="1200"/>
                </a:spcAft>
              </a:pPr>
              <a:t>18</a:t>
            </a:fld>
            <a:endParaRPr lang="en-US"/>
          </a:p>
        </p:txBody>
      </p:sp>
    </p:spTree>
    <p:extLst>
      <p:ext uri="{BB962C8B-B14F-4D97-AF65-F5344CB8AC3E}">
        <p14:creationId xmlns:p14="http://schemas.microsoft.com/office/powerpoint/2010/main" val="2853107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CA1C-AA2A-6676-40DE-D554A7DEF433}"/>
              </a:ext>
            </a:extLst>
          </p:cNvPr>
          <p:cNvSpPr>
            <a:spLocks noGrp="1"/>
          </p:cNvSpPr>
          <p:nvPr>
            <p:ph type="title"/>
          </p:nvPr>
        </p:nvSpPr>
        <p:spPr/>
        <p:txBody>
          <a:bodyPr>
            <a:normAutofit/>
          </a:bodyPr>
          <a:lstStyle/>
          <a:p>
            <a:r>
              <a:rPr lang="en-US" dirty="0"/>
              <a:t>Progressively enhance with JavaScript</a:t>
            </a:r>
            <a:br>
              <a:rPr lang="en-US" dirty="0"/>
            </a:br>
            <a:r>
              <a:rPr lang="en-US" sz="3600" dirty="0"/>
              <a:t>Instead of “degrading gracefully”, “enhance opportunistically”</a:t>
            </a:r>
          </a:p>
        </p:txBody>
      </p:sp>
      <p:sp>
        <p:nvSpPr>
          <p:cNvPr id="3" name="Slide Number Placeholder 2">
            <a:extLst>
              <a:ext uri="{FF2B5EF4-FFF2-40B4-BE49-F238E27FC236}">
                <a16:creationId xmlns:a16="http://schemas.microsoft.com/office/drawing/2014/main" id="{C0DBEBEF-31D8-D0D9-4B9D-C02370BBD96A}"/>
              </a:ext>
            </a:extLst>
          </p:cNvPr>
          <p:cNvSpPr>
            <a:spLocks noGrp="1"/>
          </p:cNvSpPr>
          <p:nvPr>
            <p:ph type="sldNum" sz="quarter" idx="4"/>
          </p:nvPr>
        </p:nvSpPr>
        <p:spPr/>
        <p:txBody>
          <a:bodyPr/>
          <a:lstStyle/>
          <a:p>
            <a:pPr algn="r" defTabSz="228600">
              <a:spcAft>
                <a:spcPts val="1200"/>
              </a:spcAft>
            </a:pPr>
            <a:fld id="{CC9E6EB9-168E-4914-8CC7-2E853AFB4F1B}" type="slidenum">
              <a:rPr lang="en-US" smtClean="0"/>
              <a:pPr algn="r" defTabSz="228600">
                <a:spcAft>
                  <a:spcPts val="1200"/>
                </a:spcAft>
              </a:pPr>
              <a:t>19</a:t>
            </a:fld>
            <a:endParaRPr lang="en-US"/>
          </a:p>
        </p:txBody>
      </p:sp>
    </p:spTree>
    <p:extLst>
      <p:ext uri="{BB962C8B-B14F-4D97-AF65-F5344CB8AC3E}">
        <p14:creationId xmlns:p14="http://schemas.microsoft.com/office/powerpoint/2010/main" val="4137901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pic>
        <p:nvPicPr>
          <p:cNvPr id="713" name="Google Shape;713;p60"/>
          <p:cNvPicPr preferRelativeResize="0"/>
          <p:nvPr/>
        </p:nvPicPr>
        <p:blipFill>
          <a:blip r:embed="rId3">
            <a:extLst>
              <a:ext uri="{28A0092B-C50C-407E-A947-70E740481C1C}">
                <a14:useLocalDpi xmlns:a14="http://schemas.microsoft.com/office/drawing/2010/main" val="0"/>
              </a:ext>
            </a:extLst>
          </a:blip>
          <a:srcRect l="13533" r="13533"/>
          <a:stretch/>
        </p:blipFill>
        <p:spPr>
          <a:xfrm>
            <a:off x="-135543" y="1"/>
            <a:ext cx="3751352" cy="6858001"/>
          </a:xfrm>
          <a:prstGeom prst="rect">
            <a:avLst/>
          </a:prstGeom>
          <a:noFill/>
          <a:ln>
            <a:noFill/>
          </a:ln>
        </p:spPr>
      </p:pic>
      <p:sp>
        <p:nvSpPr>
          <p:cNvPr id="714" name="Google Shape;714;p60"/>
          <p:cNvSpPr/>
          <p:nvPr/>
        </p:nvSpPr>
        <p:spPr>
          <a:xfrm>
            <a:off x="60960" y="5015466"/>
            <a:ext cx="3319165" cy="1677941"/>
          </a:xfrm>
          <a:prstGeom prst="roundRect">
            <a:avLst>
              <a:gd name="adj" fmla="val 7692"/>
            </a:avLst>
          </a:prstGeom>
          <a:solidFill>
            <a:schemeClr val="lt1"/>
          </a:solidFill>
          <a:ln>
            <a:noFill/>
          </a:ln>
          <a:effectLst>
            <a:outerShdw blurRad="200025" dist="19050" dir="5400000" algn="bl" rotWithShape="0">
              <a:srgbClr val="000000">
                <a:alpha val="10000"/>
              </a:srgbClr>
            </a:outerShdw>
          </a:effectLst>
        </p:spPr>
        <p:txBody>
          <a:bodyPr spcFirstLastPara="1" wrap="square" lIns="243833" tIns="792467" rIns="121900" bIns="121900" anchor="t" anchorCtr="0">
            <a:noAutofit/>
          </a:bodyPr>
          <a:lstStyle/>
          <a:p>
            <a:pPr algn="ctr">
              <a:spcBef>
                <a:spcPts val="133"/>
              </a:spcBef>
              <a:spcAft>
                <a:spcPts val="133"/>
              </a:spcAft>
            </a:pPr>
            <a:r>
              <a:rPr lang="en-US" sz="1600" b="1" dirty="0">
                <a:latin typeface="Open Sans"/>
                <a:ea typeface="Open Sans"/>
                <a:cs typeface="Open Sans"/>
                <a:sym typeface="Open Sans"/>
              </a:rPr>
              <a:t>Software Whisperer – Product, Platforms and Engineering Services</a:t>
            </a:r>
            <a:endParaRPr sz="1200" dirty="0">
              <a:latin typeface="Open Sans"/>
              <a:ea typeface="Open Sans"/>
              <a:cs typeface="Open Sans"/>
              <a:sym typeface="Open Sans"/>
            </a:endParaRPr>
          </a:p>
        </p:txBody>
      </p:sp>
      <p:sp>
        <p:nvSpPr>
          <p:cNvPr id="715" name="Google Shape;715;p60"/>
          <p:cNvSpPr/>
          <p:nvPr/>
        </p:nvSpPr>
        <p:spPr>
          <a:xfrm>
            <a:off x="60960" y="4947468"/>
            <a:ext cx="3319165" cy="763600"/>
          </a:xfrm>
          <a:prstGeom prst="round2SameRect">
            <a:avLst>
              <a:gd name="adj1" fmla="val 16667"/>
              <a:gd name="adj2" fmla="val 0"/>
            </a:avLst>
          </a:prstGeom>
          <a:gradFill>
            <a:gsLst>
              <a:gs pos="0">
                <a:schemeClr val="accent1"/>
              </a:gs>
              <a:gs pos="99000">
                <a:schemeClr val="accent2"/>
              </a:gs>
            </a:gsLst>
            <a:lin ang="13500032" scaled="0"/>
          </a:gradFill>
          <a:ln>
            <a:noFill/>
          </a:ln>
        </p:spPr>
        <p:txBody>
          <a:bodyPr spcFirstLastPara="1" wrap="square" lIns="243833" tIns="121900" rIns="121900" bIns="121900" anchor="ctr" anchorCtr="0">
            <a:noAutofit/>
          </a:bodyPr>
          <a:lstStyle/>
          <a:p>
            <a:pPr algn="ctr"/>
            <a:r>
              <a:rPr lang="en" sz="2267" b="1" dirty="0">
                <a:solidFill>
                  <a:schemeClr val="lt1"/>
                </a:solidFill>
                <a:latin typeface="Open Sans"/>
                <a:ea typeface="Open Sans"/>
                <a:cs typeface="Open Sans"/>
                <a:sym typeface="Open Sans"/>
              </a:rPr>
              <a:t>Garo Yeriazarian</a:t>
            </a:r>
            <a:endParaRPr sz="2267" b="1" dirty="0">
              <a:solidFill>
                <a:schemeClr val="lt1"/>
              </a:solidFill>
              <a:latin typeface="Open Sans"/>
              <a:ea typeface="Open Sans"/>
              <a:cs typeface="Open Sans"/>
              <a:sym typeface="Open Sans"/>
            </a:endParaRPr>
          </a:p>
        </p:txBody>
      </p:sp>
      <p:sp>
        <p:nvSpPr>
          <p:cNvPr id="739" name="Google Shape;739;p60"/>
          <p:cNvSpPr txBox="1">
            <a:spLocks noGrp="1"/>
          </p:cNvSpPr>
          <p:nvPr>
            <p:ph type="title" idx="4294967295"/>
          </p:nvPr>
        </p:nvSpPr>
        <p:spPr>
          <a:xfrm>
            <a:off x="4288000" y="365760"/>
            <a:ext cx="5363600" cy="763600"/>
          </a:xfrm>
          <a:prstGeom prst="rect">
            <a:avLst/>
          </a:prstGeom>
        </p:spPr>
        <p:txBody>
          <a:bodyPr spcFirstLastPara="1" vert="horz" wrap="square" lIns="121900" tIns="121900" rIns="121900" bIns="121900" rtlCol="0" anchor="t" anchorCtr="0">
            <a:normAutofit/>
          </a:bodyPr>
          <a:lstStyle/>
          <a:p>
            <a:pPr>
              <a:spcBef>
                <a:spcPts val="0"/>
              </a:spcBef>
            </a:pPr>
            <a:r>
              <a:rPr lang="en"/>
              <a:t>About me</a:t>
            </a:r>
            <a:endParaRPr/>
          </a:p>
        </p:txBody>
      </p:sp>
      <p:sp>
        <p:nvSpPr>
          <p:cNvPr id="29" name="TextBox 28">
            <a:extLst>
              <a:ext uri="{FF2B5EF4-FFF2-40B4-BE49-F238E27FC236}">
                <a16:creationId xmlns:a16="http://schemas.microsoft.com/office/drawing/2014/main" id="{F52888CD-8C63-D9BB-1B54-F1E90A663688}"/>
              </a:ext>
            </a:extLst>
          </p:cNvPr>
          <p:cNvSpPr txBox="1"/>
          <p:nvPr/>
        </p:nvSpPr>
        <p:spPr>
          <a:xfrm>
            <a:off x="5211128" y="1405340"/>
            <a:ext cx="5415467" cy="3111108"/>
          </a:xfrm>
          <a:prstGeom prst="rect">
            <a:avLst/>
          </a:prstGeom>
          <a:noFill/>
        </p:spPr>
        <p:txBody>
          <a:bodyPr wrap="square" lIns="91440" tIns="45720" rIns="91440" bIns="45720" rtlCol="0" anchor="t">
            <a:spAutoFit/>
          </a:bodyPr>
          <a:lstStyle/>
          <a:p>
            <a:pPr>
              <a:spcBef>
                <a:spcPts val="1333"/>
              </a:spcBef>
            </a:pPr>
            <a:r>
              <a:rPr lang="en-US" sz="1400" dirty="0">
                <a:latin typeface="Arial" panose="020B0604020202020204" pitchFamily="34" charset="0"/>
                <a:cs typeface="Arial" panose="020B0604020202020204" pitchFamily="34" charset="0"/>
              </a:rPr>
              <a:t>~20 years experience making silky smooth software, helping people and teams learn modern technologies, solving “weird” problems, and spreading mirth and merriment wherever I go.</a:t>
            </a:r>
          </a:p>
          <a:p>
            <a:pPr>
              <a:lnSpc>
                <a:spcPts val="1600"/>
              </a:lnSpc>
              <a:spcBef>
                <a:spcPts val="107"/>
              </a:spcBef>
            </a:pPr>
            <a:endParaRPr lang="en-US" sz="1400" dirty="0">
              <a:latin typeface="Arial" panose="020B0604020202020204" pitchFamily="34" charset="0"/>
              <a:cs typeface="Arial" panose="020B0604020202020204" pitchFamily="34" charset="0"/>
            </a:endParaRPr>
          </a:p>
          <a:p>
            <a:pPr>
              <a:lnSpc>
                <a:spcPts val="1600"/>
              </a:lnSpc>
              <a:spcBef>
                <a:spcPts val="107"/>
              </a:spcBef>
            </a:pPr>
            <a:r>
              <a:rPr lang="en-US" sz="1400" dirty="0">
                <a:latin typeface="Arial" panose="020B0604020202020204" pitchFamily="34" charset="0"/>
                <a:cs typeface="Arial" panose="020B0604020202020204" pitchFamily="34" charset="0"/>
              </a:rPr>
              <a:t>Know a little bit about a lot of things. But more so about DevOps, Cloud, and “People Stuff”.</a:t>
            </a:r>
          </a:p>
          <a:p>
            <a:pPr>
              <a:lnSpc>
                <a:spcPts val="1600"/>
              </a:lnSpc>
              <a:spcBef>
                <a:spcPts val="107"/>
              </a:spcBef>
            </a:pPr>
            <a:endParaRPr lang="en-US" sz="1400" dirty="0">
              <a:latin typeface="Arial" panose="020B0604020202020204" pitchFamily="34" charset="0"/>
              <a:cs typeface="Arial" panose="020B0604020202020204" pitchFamily="34" charset="0"/>
            </a:endParaRPr>
          </a:p>
          <a:p>
            <a:pPr>
              <a:lnSpc>
                <a:spcPts val="1600"/>
              </a:lnSpc>
              <a:spcBef>
                <a:spcPts val="107"/>
              </a:spcBef>
            </a:pPr>
            <a:r>
              <a:rPr lang="en-US" sz="1400" dirty="0">
                <a:latin typeface="Arial" panose="020B0604020202020204" pitchFamily="34" charset="0"/>
                <a:ea typeface="Open Sans"/>
                <a:cs typeface="Arial" panose="020B0604020202020204" pitchFamily="34" charset="0"/>
                <a:sym typeface="Open Sans"/>
              </a:rPr>
              <a:t>Professional imposter.</a:t>
            </a:r>
          </a:p>
          <a:p>
            <a:pPr>
              <a:lnSpc>
                <a:spcPts val="1600"/>
              </a:lnSpc>
              <a:spcBef>
                <a:spcPts val="107"/>
              </a:spcBef>
            </a:pPr>
            <a:endParaRPr lang="en-US" sz="1400" dirty="0">
              <a:latin typeface="Arial" panose="020B0604020202020204" pitchFamily="34" charset="0"/>
              <a:ea typeface="Open Sans"/>
              <a:cs typeface="Arial" panose="020B0604020202020204" pitchFamily="34" charset="0"/>
              <a:sym typeface="Open Sans"/>
            </a:endParaRPr>
          </a:p>
          <a:p>
            <a:pPr>
              <a:lnSpc>
                <a:spcPts val="1600"/>
              </a:lnSpc>
              <a:spcBef>
                <a:spcPts val="107"/>
              </a:spcBef>
            </a:pPr>
            <a:r>
              <a:rPr lang="en-US" sz="1400" dirty="0">
                <a:latin typeface="Arial" panose="020B0604020202020204" pitchFamily="34" charset="0"/>
                <a:ea typeface="Open Sans"/>
                <a:cs typeface="Arial" panose="020B0604020202020204" pitchFamily="34" charset="0"/>
                <a:sym typeface="Open Sans"/>
              </a:rPr>
              <a:t>Microsoft TEALS Program Volunteer, Houston .NET Users Group President, St. Kevork Armenian Church Treasurer</a:t>
            </a:r>
          </a:p>
          <a:p>
            <a:pPr>
              <a:lnSpc>
                <a:spcPts val="1600"/>
              </a:lnSpc>
              <a:spcBef>
                <a:spcPts val="107"/>
              </a:spcBef>
            </a:pPr>
            <a:endParaRPr lang="en-US" sz="1400" dirty="0">
              <a:latin typeface="Arial" panose="020B0604020202020204" pitchFamily="34" charset="0"/>
              <a:ea typeface="Open Sans"/>
              <a:cs typeface="Arial" panose="020B0604020202020204" pitchFamily="34" charset="0"/>
              <a:sym typeface="Open Sans"/>
            </a:endParaRPr>
          </a:p>
          <a:p>
            <a:pPr>
              <a:lnSpc>
                <a:spcPts val="1600"/>
              </a:lnSpc>
              <a:spcBef>
                <a:spcPts val="107"/>
              </a:spcBef>
            </a:pPr>
            <a:endParaRPr lang="en-US" sz="1400" dirty="0">
              <a:latin typeface="Arial" panose="020B0604020202020204" pitchFamily="34" charset="0"/>
              <a:cs typeface="Arial" panose="020B0604020202020204" pitchFamily="34" charset="0"/>
            </a:endParaRPr>
          </a:p>
          <a:p>
            <a:pPr>
              <a:lnSpc>
                <a:spcPts val="1600"/>
              </a:lnSpc>
              <a:spcBef>
                <a:spcPts val="107"/>
              </a:spcBef>
            </a:pPr>
            <a:r>
              <a:rPr lang="en-US" sz="1400" dirty="0">
                <a:latin typeface="Arial" panose="020B0604020202020204" pitchFamily="34" charset="0"/>
                <a:cs typeface="Arial" panose="020B0604020202020204" pitchFamily="34" charset="0"/>
              </a:rPr>
              <a:t>BS CS and MBA from University of Houston (in Houston, TX)</a:t>
            </a:r>
          </a:p>
        </p:txBody>
      </p:sp>
      <p:sp>
        <p:nvSpPr>
          <p:cNvPr id="30" name="Freeform 23">
            <a:extLst>
              <a:ext uri="{FF2B5EF4-FFF2-40B4-BE49-F238E27FC236}">
                <a16:creationId xmlns:a16="http://schemas.microsoft.com/office/drawing/2014/main" id="{40DBB9A9-D592-675D-A985-711050A058C7}"/>
              </a:ext>
            </a:extLst>
          </p:cNvPr>
          <p:cNvSpPr>
            <a:spLocks noChangeAspect="1" noEditPoints="1"/>
          </p:cNvSpPr>
          <p:nvPr/>
        </p:nvSpPr>
        <p:spPr bwMode="auto">
          <a:xfrm>
            <a:off x="4547316" y="1417164"/>
            <a:ext cx="487363" cy="419100"/>
          </a:xfrm>
          <a:custGeom>
            <a:avLst/>
            <a:gdLst>
              <a:gd name="T0" fmla="*/ 22 w 639"/>
              <a:gd name="T1" fmla="*/ 528 h 550"/>
              <a:gd name="T2" fmla="*/ 180 w 639"/>
              <a:gd name="T3" fmla="*/ 339 h 550"/>
              <a:gd name="T4" fmla="*/ 246 w 639"/>
              <a:gd name="T5" fmla="*/ 305 h 550"/>
              <a:gd name="T6" fmla="*/ 319 w 639"/>
              <a:gd name="T7" fmla="*/ 323 h 550"/>
              <a:gd name="T8" fmla="*/ 392 w 639"/>
              <a:gd name="T9" fmla="*/ 305 h 550"/>
              <a:gd name="T10" fmla="*/ 459 w 639"/>
              <a:gd name="T11" fmla="*/ 339 h 550"/>
              <a:gd name="T12" fmla="*/ 616 w 639"/>
              <a:gd name="T13" fmla="*/ 528 h 550"/>
              <a:gd name="T14" fmla="*/ 22 w 639"/>
              <a:gd name="T15" fmla="*/ 528 h 550"/>
              <a:gd name="T16" fmla="*/ 180 w 639"/>
              <a:gd name="T17" fmla="*/ 161 h 550"/>
              <a:gd name="T18" fmla="*/ 319 w 639"/>
              <a:gd name="T19" fmla="*/ 23 h 550"/>
              <a:gd name="T20" fmla="*/ 458 w 639"/>
              <a:gd name="T21" fmla="*/ 161 h 550"/>
              <a:gd name="T22" fmla="*/ 319 w 639"/>
              <a:gd name="T23" fmla="*/ 300 h 550"/>
              <a:gd name="T24" fmla="*/ 180 w 639"/>
              <a:gd name="T25" fmla="*/ 161 h 550"/>
              <a:gd name="T26" fmla="*/ 466 w 639"/>
              <a:gd name="T27" fmla="*/ 317 h 550"/>
              <a:gd name="T28" fmla="*/ 412 w 639"/>
              <a:gd name="T29" fmla="*/ 293 h 550"/>
              <a:gd name="T30" fmla="*/ 480 w 639"/>
              <a:gd name="T31" fmla="*/ 161 h 550"/>
              <a:gd name="T32" fmla="*/ 319 w 639"/>
              <a:gd name="T33" fmla="*/ 0 h 550"/>
              <a:gd name="T34" fmla="*/ 158 w 639"/>
              <a:gd name="T35" fmla="*/ 161 h 550"/>
              <a:gd name="T36" fmla="*/ 226 w 639"/>
              <a:gd name="T37" fmla="*/ 293 h 550"/>
              <a:gd name="T38" fmla="*/ 172 w 639"/>
              <a:gd name="T39" fmla="*/ 317 h 550"/>
              <a:gd name="T40" fmla="*/ 0 w 639"/>
              <a:gd name="T41" fmla="*/ 539 h 550"/>
              <a:gd name="T42" fmla="*/ 11 w 639"/>
              <a:gd name="T43" fmla="*/ 550 h 550"/>
              <a:gd name="T44" fmla="*/ 627 w 639"/>
              <a:gd name="T45" fmla="*/ 550 h 550"/>
              <a:gd name="T46" fmla="*/ 639 w 639"/>
              <a:gd name="T47" fmla="*/ 539 h 550"/>
              <a:gd name="T48" fmla="*/ 466 w 639"/>
              <a:gd name="T49" fmla="*/ 31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9" h="550">
                <a:moveTo>
                  <a:pt x="22" y="528"/>
                </a:moveTo>
                <a:cubicBezTo>
                  <a:pt x="27" y="394"/>
                  <a:pt x="111" y="363"/>
                  <a:pt x="180" y="339"/>
                </a:cubicBezTo>
                <a:cubicBezTo>
                  <a:pt x="207" y="329"/>
                  <a:pt x="232" y="320"/>
                  <a:pt x="246" y="305"/>
                </a:cubicBezTo>
                <a:cubicBezTo>
                  <a:pt x="268" y="316"/>
                  <a:pt x="293" y="323"/>
                  <a:pt x="319" y="323"/>
                </a:cubicBezTo>
                <a:cubicBezTo>
                  <a:pt x="345" y="323"/>
                  <a:pt x="370" y="316"/>
                  <a:pt x="392" y="305"/>
                </a:cubicBezTo>
                <a:cubicBezTo>
                  <a:pt x="407" y="320"/>
                  <a:pt x="431" y="329"/>
                  <a:pt x="459" y="339"/>
                </a:cubicBezTo>
                <a:cubicBezTo>
                  <a:pt x="527" y="363"/>
                  <a:pt x="612" y="394"/>
                  <a:pt x="616" y="528"/>
                </a:cubicBezTo>
                <a:lnTo>
                  <a:pt x="22" y="528"/>
                </a:lnTo>
                <a:close/>
                <a:moveTo>
                  <a:pt x="180" y="161"/>
                </a:moveTo>
                <a:cubicBezTo>
                  <a:pt x="180" y="85"/>
                  <a:pt x="243" y="23"/>
                  <a:pt x="319" y="23"/>
                </a:cubicBezTo>
                <a:cubicBezTo>
                  <a:pt x="396" y="23"/>
                  <a:pt x="458" y="85"/>
                  <a:pt x="458" y="161"/>
                </a:cubicBezTo>
                <a:cubicBezTo>
                  <a:pt x="458" y="238"/>
                  <a:pt x="396" y="300"/>
                  <a:pt x="319" y="300"/>
                </a:cubicBezTo>
                <a:cubicBezTo>
                  <a:pt x="243" y="300"/>
                  <a:pt x="180" y="238"/>
                  <a:pt x="180" y="161"/>
                </a:cubicBezTo>
                <a:close/>
                <a:moveTo>
                  <a:pt x="466" y="317"/>
                </a:moveTo>
                <a:cubicBezTo>
                  <a:pt x="444" y="309"/>
                  <a:pt x="424" y="302"/>
                  <a:pt x="412" y="293"/>
                </a:cubicBezTo>
                <a:cubicBezTo>
                  <a:pt x="453" y="263"/>
                  <a:pt x="480" y="215"/>
                  <a:pt x="480" y="161"/>
                </a:cubicBezTo>
                <a:cubicBezTo>
                  <a:pt x="480" y="72"/>
                  <a:pt x="408" y="0"/>
                  <a:pt x="319" y="0"/>
                </a:cubicBezTo>
                <a:cubicBezTo>
                  <a:pt x="230" y="0"/>
                  <a:pt x="158" y="72"/>
                  <a:pt x="158" y="161"/>
                </a:cubicBezTo>
                <a:cubicBezTo>
                  <a:pt x="158" y="215"/>
                  <a:pt x="185" y="263"/>
                  <a:pt x="226" y="293"/>
                </a:cubicBezTo>
                <a:cubicBezTo>
                  <a:pt x="214" y="302"/>
                  <a:pt x="194" y="309"/>
                  <a:pt x="172" y="317"/>
                </a:cubicBezTo>
                <a:cubicBezTo>
                  <a:pt x="103" y="342"/>
                  <a:pt x="0" y="380"/>
                  <a:pt x="0" y="539"/>
                </a:cubicBezTo>
                <a:cubicBezTo>
                  <a:pt x="0" y="545"/>
                  <a:pt x="5" y="550"/>
                  <a:pt x="11" y="550"/>
                </a:cubicBezTo>
                <a:lnTo>
                  <a:pt x="627" y="550"/>
                </a:lnTo>
                <a:cubicBezTo>
                  <a:pt x="634" y="550"/>
                  <a:pt x="639" y="545"/>
                  <a:pt x="639" y="539"/>
                </a:cubicBezTo>
                <a:cubicBezTo>
                  <a:pt x="639" y="380"/>
                  <a:pt x="535" y="342"/>
                  <a:pt x="466" y="317"/>
                </a:cubicBezTo>
                <a:close/>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endParaRPr lang="en-US">
              <a:ln w="0">
                <a:solidFill>
                  <a:schemeClr val="accent2"/>
                </a:solidFill>
              </a:ln>
              <a:solidFill>
                <a:schemeClr val="accent2"/>
              </a:solidFill>
              <a:effectLst>
                <a:outerShdw blurRad="38100" dist="25400" dir="5400000" algn="ctr" rotWithShape="0">
                  <a:srgbClr val="6E747A">
                    <a:alpha val="43000"/>
                  </a:srgbClr>
                </a:outerShdw>
              </a:effectLst>
            </a:endParaRPr>
          </a:p>
        </p:txBody>
      </p:sp>
      <p:grpSp>
        <p:nvGrpSpPr>
          <p:cNvPr id="32" name="Group 4">
            <a:extLst>
              <a:ext uri="{FF2B5EF4-FFF2-40B4-BE49-F238E27FC236}">
                <a16:creationId xmlns:a16="http://schemas.microsoft.com/office/drawing/2014/main" id="{F22C860A-3730-7801-BEDE-B3F6F9DA8570}"/>
              </a:ext>
            </a:extLst>
          </p:cNvPr>
          <p:cNvGrpSpPr>
            <a:grpSpLocks noChangeAspect="1"/>
          </p:cNvGrpSpPr>
          <p:nvPr/>
        </p:nvGrpSpPr>
        <p:grpSpPr bwMode="auto">
          <a:xfrm>
            <a:off x="4519852" y="4249693"/>
            <a:ext cx="473394" cy="474504"/>
            <a:chOff x="348" y="440"/>
            <a:chExt cx="426" cy="427"/>
          </a:xfrm>
          <a:solidFill>
            <a:schemeClr val="accent2"/>
          </a:solidFill>
        </p:grpSpPr>
        <p:sp>
          <p:nvSpPr>
            <p:cNvPr id="33" name="Freeform 5">
              <a:extLst>
                <a:ext uri="{FF2B5EF4-FFF2-40B4-BE49-F238E27FC236}">
                  <a16:creationId xmlns:a16="http://schemas.microsoft.com/office/drawing/2014/main" id="{ED91C61B-0BDF-ECEB-E92E-2ECC9299BC44}"/>
                </a:ext>
              </a:extLst>
            </p:cNvPr>
            <p:cNvSpPr>
              <a:spLocks/>
            </p:cNvSpPr>
            <p:nvPr/>
          </p:nvSpPr>
          <p:spPr bwMode="auto">
            <a:xfrm>
              <a:off x="348" y="440"/>
              <a:ext cx="426" cy="302"/>
            </a:xfrm>
            <a:custGeom>
              <a:avLst/>
              <a:gdLst>
                <a:gd name="T0" fmla="*/ 144 w 288"/>
                <a:gd name="T1" fmla="*/ 204 h 204"/>
                <a:gd name="T2" fmla="*/ 6 w 288"/>
                <a:gd name="T3" fmla="*/ 204 h 204"/>
                <a:gd name="T4" fmla="*/ 0 w 288"/>
                <a:gd name="T5" fmla="*/ 198 h 204"/>
                <a:gd name="T6" fmla="*/ 0 w 288"/>
                <a:gd name="T7" fmla="*/ 6 h 204"/>
                <a:gd name="T8" fmla="*/ 6 w 288"/>
                <a:gd name="T9" fmla="*/ 0 h 204"/>
                <a:gd name="T10" fmla="*/ 282 w 288"/>
                <a:gd name="T11" fmla="*/ 0 h 204"/>
                <a:gd name="T12" fmla="*/ 288 w 288"/>
                <a:gd name="T13" fmla="*/ 6 h 204"/>
                <a:gd name="T14" fmla="*/ 288 w 288"/>
                <a:gd name="T15" fmla="*/ 108 h 204"/>
                <a:gd name="T16" fmla="*/ 282 w 288"/>
                <a:gd name="T17" fmla="*/ 114 h 204"/>
                <a:gd name="T18" fmla="*/ 276 w 288"/>
                <a:gd name="T19" fmla="*/ 108 h 204"/>
                <a:gd name="T20" fmla="*/ 276 w 288"/>
                <a:gd name="T21" fmla="*/ 12 h 204"/>
                <a:gd name="T22" fmla="*/ 12 w 288"/>
                <a:gd name="T23" fmla="*/ 12 h 204"/>
                <a:gd name="T24" fmla="*/ 12 w 288"/>
                <a:gd name="T25" fmla="*/ 192 h 204"/>
                <a:gd name="T26" fmla="*/ 144 w 288"/>
                <a:gd name="T27" fmla="*/ 192 h 204"/>
                <a:gd name="T28" fmla="*/ 150 w 288"/>
                <a:gd name="T29" fmla="*/ 198 h 204"/>
                <a:gd name="T30" fmla="*/ 144 w 288"/>
                <a:gd name="T31"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204">
                  <a:moveTo>
                    <a:pt x="144" y="204"/>
                  </a:moveTo>
                  <a:cubicBezTo>
                    <a:pt x="6" y="204"/>
                    <a:pt x="6" y="204"/>
                    <a:pt x="6" y="204"/>
                  </a:cubicBezTo>
                  <a:cubicBezTo>
                    <a:pt x="3" y="204"/>
                    <a:pt x="0" y="201"/>
                    <a:pt x="0" y="198"/>
                  </a:cubicBezTo>
                  <a:cubicBezTo>
                    <a:pt x="0" y="6"/>
                    <a:pt x="0" y="6"/>
                    <a:pt x="0" y="6"/>
                  </a:cubicBezTo>
                  <a:cubicBezTo>
                    <a:pt x="0" y="3"/>
                    <a:pt x="3" y="0"/>
                    <a:pt x="6" y="0"/>
                  </a:cubicBezTo>
                  <a:cubicBezTo>
                    <a:pt x="282" y="0"/>
                    <a:pt x="282" y="0"/>
                    <a:pt x="282" y="0"/>
                  </a:cubicBezTo>
                  <a:cubicBezTo>
                    <a:pt x="286" y="0"/>
                    <a:pt x="288" y="3"/>
                    <a:pt x="288" y="6"/>
                  </a:cubicBezTo>
                  <a:cubicBezTo>
                    <a:pt x="288" y="108"/>
                    <a:pt x="288" y="108"/>
                    <a:pt x="288" y="108"/>
                  </a:cubicBezTo>
                  <a:cubicBezTo>
                    <a:pt x="288" y="111"/>
                    <a:pt x="286" y="114"/>
                    <a:pt x="282" y="114"/>
                  </a:cubicBezTo>
                  <a:cubicBezTo>
                    <a:pt x="279" y="114"/>
                    <a:pt x="276" y="111"/>
                    <a:pt x="276" y="108"/>
                  </a:cubicBezTo>
                  <a:cubicBezTo>
                    <a:pt x="276" y="12"/>
                    <a:pt x="276" y="12"/>
                    <a:pt x="276" y="12"/>
                  </a:cubicBezTo>
                  <a:cubicBezTo>
                    <a:pt x="12" y="12"/>
                    <a:pt x="12" y="12"/>
                    <a:pt x="12" y="12"/>
                  </a:cubicBezTo>
                  <a:cubicBezTo>
                    <a:pt x="12" y="192"/>
                    <a:pt x="12" y="192"/>
                    <a:pt x="12" y="192"/>
                  </a:cubicBezTo>
                  <a:cubicBezTo>
                    <a:pt x="144" y="192"/>
                    <a:pt x="144" y="192"/>
                    <a:pt x="144" y="192"/>
                  </a:cubicBezTo>
                  <a:cubicBezTo>
                    <a:pt x="148" y="192"/>
                    <a:pt x="150" y="195"/>
                    <a:pt x="150" y="198"/>
                  </a:cubicBezTo>
                  <a:cubicBezTo>
                    <a:pt x="150" y="201"/>
                    <a:pt x="148" y="204"/>
                    <a:pt x="144" y="204"/>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Arial" charset="0"/>
                <a:cs typeface="Arial" charset="0"/>
              </a:endParaRPr>
            </a:p>
          </p:txBody>
        </p:sp>
        <p:sp>
          <p:nvSpPr>
            <p:cNvPr id="34" name="Freeform 6">
              <a:extLst>
                <a:ext uri="{FF2B5EF4-FFF2-40B4-BE49-F238E27FC236}">
                  <a16:creationId xmlns:a16="http://schemas.microsoft.com/office/drawing/2014/main" id="{78A48E4B-E155-58D1-59E9-D41FD72F4707}"/>
                </a:ext>
              </a:extLst>
            </p:cNvPr>
            <p:cNvSpPr>
              <a:spLocks/>
            </p:cNvSpPr>
            <p:nvPr/>
          </p:nvSpPr>
          <p:spPr bwMode="auto">
            <a:xfrm>
              <a:off x="614" y="742"/>
              <a:ext cx="125" cy="125"/>
            </a:xfrm>
            <a:custGeom>
              <a:avLst/>
              <a:gdLst>
                <a:gd name="T0" fmla="*/ 78 w 84"/>
                <a:gd name="T1" fmla="*/ 84 h 84"/>
                <a:gd name="T2" fmla="*/ 74 w 84"/>
                <a:gd name="T3" fmla="*/ 82 h 84"/>
                <a:gd name="T4" fmla="*/ 42 w 84"/>
                <a:gd name="T5" fmla="*/ 56 h 84"/>
                <a:gd name="T6" fmla="*/ 10 w 84"/>
                <a:gd name="T7" fmla="*/ 82 h 84"/>
                <a:gd name="T8" fmla="*/ 4 w 84"/>
                <a:gd name="T9" fmla="*/ 83 h 84"/>
                <a:gd name="T10" fmla="*/ 0 w 84"/>
                <a:gd name="T11" fmla="*/ 78 h 84"/>
                <a:gd name="T12" fmla="*/ 0 w 84"/>
                <a:gd name="T13" fmla="*/ 0 h 84"/>
                <a:gd name="T14" fmla="*/ 12 w 84"/>
                <a:gd name="T15" fmla="*/ 0 h 84"/>
                <a:gd name="T16" fmla="*/ 12 w 84"/>
                <a:gd name="T17" fmla="*/ 65 h 84"/>
                <a:gd name="T18" fmla="*/ 38 w 84"/>
                <a:gd name="T19" fmla="*/ 43 h 84"/>
                <a:gd name="T20" fmla="*/ 46 w 84"/>
                <a:gd name="T21" fmla="*/ 43 h 84"/>
                <a:gd name="T22" fmla="*/ 72 w 84"/>
                <a:gd name="T23" fmla="*/ 65 h 84"/>
                <a:gd name="T24" fmla="*/ 72 w 84"/>
                <a:gd name="T25" fmla="*/ 0 h 84"/>
                <a:gd name="T26" fmla="*/ 84 w 84"/>
                <a:gd name="T27" fmla="*/ 0 h 84"/>
                <a:gd name="T28" fmla="*/ 84 w 84"/>
                <a:gd name="T29" fmla="*/ 78 h 84"/>
                <a:gd name="T30" fmla="*/ 81 w 84"/>
                <a:gd name="T31" fmla="*/ 83 h 84"/>
                <a:gd name="T32" fmla="*/ 78 w 84"/>
                <a:gd name="T3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84">
                  <a:moveTo>
                    <a:pt x="78" y="84"/>
                  </a:moveTo>
                  <a:cubicBezTo>
                    <a:pt x="77" y="84"/>
                    <a:pt x="75" y="83"/>
                    <a:pt x="74" y="82"/>
                  </a:cubicBezTo>
                  <a:cubicBezTo>
                    <a:pt x="42" y="56"/>
                    <a:pt x="42" y="56"/>
                    <a:pt x="42" y="56"/>
                  </a:cubicBezTo>
                  <a:cubicBezTo>
                    <a:pt x="10" y="82"/>
                    <a:pt x="10" y="82"/>
                    <a:pt x="10" y="82"/>
                  </a:cubicBezTo>
                  <a:cubicBezTo>
                    <a:pt x="8" y="84"/>
                    <a:pt x="6" y="84"/>
                    <a:pt x="4" y="83"/>
                  </a:cubicBezTo>
                  <a:cubicBezTo>
                    <a:pt x="2" y="82"/>
                    <a:pt x="0" y="80"/>
                    <a:pt x="0" y="78"/>
                  </a:cubicBezTo>
                  <a:cubicBezTo>
                    <a:pt x="0" y="0"/>
                    <a:pt x="0" y="0"/>
                    <a:pt x="0" y="0"/>
                  </a:cubicBezTo>
                  <a:cubicBezTo>
                    <a:pt x="12" y="0"/>
                    <a:pt x="12" y="0"/>
                    <a:pt x="12" y="0"/>
                  </a:cubicBezTo>
                  <a:cubicBezTo>
                    <a:pt x="12" y="65"/>
                    <a:pt x="12" y="65"/>
                    <a:pt x="12" y="65"/>
                  </a:cubicBezTo>
                  <a:cubicBezTo>
                    <a:pt x="38" y="43"/>
                    <a:pt x="38" y="43"/>
                    <a:pt x="38" y="43"/>
                  </a:cubicBezTo>
                  <a:cubicBezTo>
                    <a:pt x="41" y="41"/>
                    <a:pt x="44" y="41"/>
                    <a:pt x="46" y="43"/>
                  </a:cubicBezTo>
                  <a:cubicBezTo>
                    <a:pt x="72" y="65"/>
                    <a:pt x="72" y="65"/>
                    <a:pt x="72" y="65"/>
                  </a:cubicBezTo>
                  <a:cubicBezTo>
                    <a:pt x="72" y="0"/>
                    <a:pt x="72" y="0"/>
                    <a:pt x="72" y="0"/>
                  </a:cubicBezTo>
                  <a:cubicBezTo>
                    <a:pt x="84" y="0"/>
                    <a:pt x="84" y="0"/>
                    <a:pt x="84" y="0"/>
                  </a:cubicBezTo>
                  <a:cubicBezTo>
                    <a:pt x="84" y="78"/>
                    <a:pt x="84" y="78"/>
                    <a:pt x="84" y="78"/>
                  </a:cubicBezTo>
                  <a:cubicBezTo>
                    <a:pt x="84" y="80"/>
                    <a:pt x="83" y="82"/>
                    <a:pt x="81" y="83"/>
                  </a:cubicBezTo>
                  <a:cubicBezTo>
                    <a:pt x="80" y="84"/>
                    <a:pt x="79" y="84"/>
                    <a:pt x="78" y="84"/>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Arial" charset="0"/>
                <a:cs typeface="Arial" charset="0"/>
              </a:endParaRPr>
            </a:p>
          </p:txBody>
        </p:sp>
        <p:sp>
          <p:nvSpPr>
            <p:cNvPr id="35" name="Freeform 7">
              <a:extLst>
                <a:ext uri="{FF2B5EF4-FFF2-40B4-BE49-F238E27FC236}">
                  <a16:creationId xmlns:a16="http://schemas.microsoft.com/office/drawing/2014/main" id="{0FF32C8F-7121-9E6D-0275-60C655C60D90}"/>
                </a:ext>
              </a:extLst>
            </p:cNvPr>
            <p:cNvSpPr>
              <a:spLocks noEditPoints="1"/>
            </p:cNvSpPr>
            <p:nvPr/>
          </p:nvSpPr>
          <p:spPr bwMode="auto">
            <a:xfrm>
              <a:off x="641" y="653"/>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Arial" charset="0"/>
                <a:cs typeface="Arial" charset="0"/>
              </a:endParaRPr>
            </a:p>
          </p:txBody>
        </p:sp>
        <p:sp>
          <p:nvSpPr>
            <p:cNvPr id="36" name="Freeform 8">
              <a:extLst>
                <a:ext uri="{FF2B5EF4-FFF2-40B4-BE49-F238E27FC236}">
                  <a16:creationId xmlns:a16="http://schemas.microsoft.com/office/drawing/2014/main" id="{2C93D352-2E6D-52EE-42D9-F2C29622B8D9}"/>
                </a:ext>
              </a:extLst>
            </p:cNvPr>
            <p:cNvSpPr>
              <a:spLocks noEditPoints="1"/>
            </p:cNvSpPr>
            <p:nvPr/>
          </p:nvSpPr>
          <p:spPr bwMode="auto">
            <a:xfrm>
              <a:off x="592" y="600"/>
              <a:ext cx="170" cy="178"/>
            </a:xfrm>
            <a:custGeom>
              <a:avLst/>
              <a:gdLst>
                <a:gd name="T0" fmla="*/ 57 w 115"/>
                <a:gd name="T1" fmla="*/ 120 h 120"/>
                <a:gd name="T2" fmla="*/ 31 w 115"/>
                <a:gd name="T3" fmla="*/ 105 h 120"/>
                <a:gd name="T4" fmla="*/ 5 w 115"/>
                <a:gd name="T5" fmla="*/ 90 h 120"/>
                <a:gd name="T6" fmla="*/ 5 w 115"/>
                <a:gd name="T7" fmla="*/ 60 h 120"/>
                <a:gd name="T8" fmla="*/ 5 w 115"/>
                <a:gd name="T9" fmla="*/ 30 h 120"/>
                <a:gd name="T10" fmla="*/ 31 w 115"/>
                <a:gd name="T11" fmla="*/ 15 h 120"/>
                <a:gd name="T12" fmla="*/ 57 w 115"/>
                <a:gd name="T13" fmla="*/ 0 h 120"/>
                <a:gd name="T14" fmla="*/ 83 w 115"/>
                <a:gd name="T15" fmla="*/ 15 h 120"/>
                <a:gd name="T16" fmla="*/ 83 w 115"/>
                <a:gd name="T17" fmla="*/ 15 h 120"/>
                <a:gd name="T18" fmla="*/ 109 w 115"/>
                <a:gd name="T19" fmla="*/ 30 h 120"/>
                <a:gd name="T20" fmla="*/ 109 w 115"/>
                <a:gd name="T21" fmla="*/ 60 h 120"/>
                <a:gd name="T22" fmla="*/ 109 w 115"/>
                <a:gd name="T23" fmla="*/ 90 h 120"/>
                <a:gd name="T24" fmla="*/ 83 w 115"/>
                <a:gd name="T25" fmla="*/ 105 h 120"/>
                <a:gd name="T26" fmla="*/ 83 w 115"/>
                <a:gd name="T27" fmla="*/ 105 h 120"/>
                <a:gd name="T28" fmla="*/ 57 w 115"/>
                <a:gd name="T29" fmla="*/ 120 h 120"/>
                <a:gd name="T30" fmla="*/ 35 w 115"/>
                <a:gd name="T31" fmla="*/ 93 h 120"/>
                <a:gd name="T32" fmla="*/ 41 w 115"/>
                <a:gd name="T33" fmla="*/ 96 h 120"/>
                <a:gd name="T34" fmla="*/ 57 w 115"/>
                <a:gd name="T35" fmla="*/ 108 h 120"/>
                <a:gd name="T36" fmla="*/ 74 w 115"/>
                <a:gd name="T37" fmla="*/ 96 h 120"/>
                <a:gd name="T38" fmla="*/ 80 w 115"/>
                <a:gd name="T39" fmla="*/ 93 h 120"/>
                <a:gd name="T40" fmla="*/ 99 w 115"/>
                <a:gd name="T41" fmla="*/ 84 h 120"/>
                <a:gd name="T42" fmla="*/ 97 w 115"/>
                <a:gd name="T43" fmla="*/ 64 h 120"/>
                <a:gd name="T44" fmla="*/ 97 w 115"/>
                <a:gd name="T45" fmla="*/ 56 h 120"/>
                <a:gd name="T46" fmla="*/ 99 w 115"/>
                <a:gd name="T47" fmla="*/ 36 h 120"/>
                <a:gd name="T48" fmla="*/ 80 w 115"/>
                <a:gd name="T49" fmla="*/ 27 h 120"/>
                <a:gd name="T50" fmla="*/ 74 w 115"/>
                <a:gd name="T51" fmla="*/ 23 h 120"/>
                <a:gd name="T52" fmla="*/ 57 w 115"/>
                <a:gd name="T53" fmla="*/ 12 h 120"/>
                <a:gd name="T54" fmla="*/ 41 w 115"/>
                <a:gd name="T55" fmla="*/ 23 h 120"/>
                <a:gd name="T56" fmla="*/ 34 w 115"/>
                <a:gd name="T57" fmla="*/ 27 h 120"/>
                <a:gd name="T58" fmla="*/ 16 w 115"/>
                <a:gd name="T59" fmla="*/ 36 h 120"/>
                <a:gd name="T60" fmla="*/ 17 w 115"/>
                <a:gd name="T61" fmla="*/ 56 h 120"/>
                <a:gd name="T62" fmla="*/ 17 w 115"/>
                <a:gd name="T63" fmla="*/ 64 h 120"/>
                <a:gd name="T64" fmla="*/ 16 w 115"/>
                <a:gd name="T65" fmla="*/ 84 h 120"/>
                <a:gd name="T66" fmla="*/ 34 w 115"/>
                <a:gd name="T67" fmla="*/ 93 h 120"/>
                <a:gd name="T68" fmla="*/ 35 w 115"/>
                <a:gd name="T69" fmla="*/ 9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5" h="120">
                  <a:moveTo>
                    <a:pt x="57" y="120"/>
                  </a:moveTo>
                  <a:cubicBezTo>
                    <a:pt x="46" y="120"/>
                    <a:pt x="37" y="114"/>
                    <a:pt x="31" y="105"/>
                  </a:cubicBezTo>
                  <a:cubicBezTo>
                    <a:pt x="21" y="105"/>
                    <a:pt x="11" y="99"/>
                    <a:pt x="5" y="90"/>
                  </a:cubicBezTo>
                  <a:cubicBezTo>
                    <a:pt x="0" y="80"/>
                    <a:pt x="0" y="69"/>
                    <a:pt x="5" y="60"/>
                  </a:cubicBezTo>
                  <a:cubicBezTo>
                    <a:pt x="0" y="51"/>
                    <a:pt x="0" y="39"/>
                    <a:pt x="5" y="30"/>
                  </a:cubicBezTo>
                  <a:cubicBezTo>
                    <a:pt x="11" y="20"/>
                    <a:pt x="21" y="15"/>
                    <a:pt x="31" y="15"/>
                  </a:cubicBezTo>
                  <a:cubicBezTo>
                    <a:pt x="37" y="6"/>
                    <a:pt x="46" y="0"/>
                    <a:pt x="57" y="0"/>
                  </a:cubicBezTo>
                  <a:cubicBezTo>
                    <a:pt x="68" y="0"/>
                    <a:pt x="78" y="6"/>
                    <a:pt x="83" y="15"/>
                  </a:cubicBezTo>
                  <a:cubicBezTo>
                    <a:pt x="83" y="15"/>
                    <a:pt x="83" y="15"/>
                    <a:pt x="83" y="15"/>
                  </a:cubicBezTo>
                  <a:cubicBezTo>
                    <a:pt x="94" y="15"/>
                    <a:pt x="104" y="20"/>
                    <a:pt x="109" y="30"/>
                  </a:cubicBezTo>
                  <a:cubicBezTo>
                    <a:pt x="115" y="39"/>
                    <a:pt x="115" y="51"/>
                    <a:pt x="109" y="60"/>
                  </a:cubicBezTo>
                  <a:cubicBezTo>
                    <a:pt x="115" y="69"/>
                    <a:pt x="115" y="80"/>
                    <a:pt x="109" y="90"/>
                  </a:cubicBezTo>
                  <a:cubicBezTo>
                    <a:pt x="104" y="99"/>
                    <a:pt x="94" y="105"/>
                    <a:pt x="83" y="105"/>
                  </a:cubicBezTo>
                  <a:cubicBezTo>
                    <a:pt x="83" y="105"/>
                    <a:pt x="83" y="105"/>
                    <a:pt x="83" y="105"/>
                  </a:cubicBezTo>
                  <a:cubicBezTo>
                    <a:pt x="78" y="114"/>
                    <a:pt x="68" y="120"/>
                    <a:pt x="57" y="120"/>
                  </a:cubicBezTo>
                  <a:close/>
                  <a:moveTo>
                    <a:pt x="35" y="93"/>
                  </a:moveTo>
                  <a:cubicBezTo>
                    <a:pt x="37" y="93"/>
                    <a:pt x="40" y="94"/>
                    <a:pt x="41" y="96"/>
                  </a:cubicBezTo>
                  <a:cubicBezTo>
                    <a:pt x="43" y="103"/>
                    <a:pt x="50" y="108"/>
                    <a:pt x="57" y="108"/>
                  </a:cubicBezTo>
                  <a:cubicBezTo>
                    <a:pt x="65" y="108"/>
                    <a:pt x="71" y="103"/>
                    <a:pt x="74" y="96"/>
                  </a:cubicBezTo>
                  <a:cubicBezTo>
                    <a:pt x="75" y="94"/>
                    <a:pt x="78" y="92"/>
                    <a:pt x="80" y="93"/>
                  </a:cubicBezTo>
                  <a:cubicBezTo>
                    <a:pt x="88" y="94"/>
                    <a:pt x="95" y="90"/>
                    <a:pt x="99" y="84"/>
                  </a:cubicBezTo>
                  <a:cubicBezTo>
                    <a:pt x="103" y="77"/>
                    <a:pt x="102" y="69"/>
                    <a:pt x="97" y="64"/>
                  </a:cubicBezTo>
                  <a:cubicBezTo>
                    <a:pt x="95" y="61"/>
                    <a:pt x="95" y="58"/>
                    <a:pt x="97" y="56"/>
                  </a:cubicBezTo>
                  <a:cubicBezTo>
                    <a:pt x="102" y="50"/>
                    <a:pt x="103" y="42"/>
                    <a:pt x="99" y="36"/>
                  </a:cubicBezTo>
                  <a:cubicBezTo>
                    <a:pt x="95" y="29"/>
                    <a:pt x="88" y="26"/>
                    <a:pt x="80" y="27"/>
                  </a:cubicBezTo>
                  <a:cubicBezTo>
                    <a:pt x="78" y="28"/>
                    <a:pt x="75" y="26"/>
                    <a:pt x="74" y="23"/>
                  </a:cubicBezTo>
                  <a:cubicBezTo>
                    <a:pt x="71" y="16"/>
                    <a:pt x="65" y="12"/>
                    <a:pt x="57" y="12"/>
                  </a:cubicBezTo>
                  <a:cubicBezTo>
                    <a:pt x="50" y="12"/>
                    <a:pt x="43" y="16"/>
                    <a:pt x="41" y="23"/>
                  </a:cubicBezTo>
                  <a:cubicBezTo>
                    <a:pt x="40" y="26"/>
                    <a:pt x="37" y="28"/>
                    <a:pt x="34" y="27"/>
                  </a:cubicBezTo>
                  <a:cubicBezTo>
                    <a:pt x="27" y="26"/>
                    <a:pt x="19" y="29"/>
                    <a:pt x="16" y="36"/>
                  </a:cubicBezTo>
                  <a:cubicBezTo>
                    <a:pt x="12" y="42"/>
                    <a:pt x="13" y="50"/>
                    <a:pt x="17" y="56"/>
                  </a:cubicBezTo>
                  <a:cubicBezTo>
                    <a:pt x="19" y="58"/>
                    <a:pt x="19" y="61"/>
                    <a:pt x="17" y="64"/>
                  </a:cubicBezTo>
                  <a:cubicBezTo>
                    <a:pt x="13" y="69"/>
                    <a:pt x="12" y="77"/>
                    <a:pt x="16" y="84"/>
                  </a:cubicBezTo>
                  <a:cubicBezTo>
                    <a:pt x="19" y="90"/>
                    <a:pt x="27" y="94"/>
                    <a:pt x="34" y="93"/>
                  </a:cubicBezTo>
                  <a:cubicBezTo>
                    <a:pt x="34" y="93"/>
                    <a:pt x="35" y="93"/>
                    <a:pt x="35" y="93"/>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Arial" charset="0"/>
                <a:cs typeface="Arial" charset="0"/>
              </a:endParaRPr>
            </a:p>
          </p:txBody>
        </p:sp>
        <p:sp>
          <p:nvSpPr>
            <p:cNvPr id="37" name="Freeform 9">
              <a:extLst>
                <a:ext uri="{FF2B5EF4-FFF2-40B4-BE49-F238E27FC236}">
                  <a16:creationId xmlns:a16="http://schemas.microsoft.com/office/drawing/2014/main" id="{52C52D62-363B-7BEB-9C81-ABC4C4D4B60D}"/>
                </a:ext>
              </a:extLst>
            </p:cNvPr>
            <p:cNvSpPr>
              <a:spLocks/>
            </p:cNvSpPr>
            <p:nvPr/>
          </p:nvSpPr>
          <p:spPr bwMode="auto">
            <a:xfrm>
              <a:off x="383" y="476"/>
              <a:ext cx="356" cy="231"/>
            </a:xfrm>
            <a:custGeom>
              <a:avLst/>
              <a:gdLst>
                <a:gd name="T0" fmla="*/ 120 w 240"/>
                <a:gd name="T1" fmla="*/ 156 h 156"/>
                <a:gd name="T2" fmla="*/ 42 w 240"/>
                <a:gd name="T3" fmla="*/ 156 h 156"/>
                <a:gd name="T4" fmla="*/ 36 w 240"/>
                <a:gd name="T5" fmla="*/ 150 h 156"/>
                <a:gd name="T6" fmla="*/ 6 w 240"/>
                <a:gd name="T7" fmla="*/ 120 h 156"/>
                <a:gd name="T8" fmla="*/ 0 w 240"/>
                <a:gd name="T9" fmla="*/ 114 h 156"/>
                <a:gd name="T10" fmla="*/ 0 w 240"/>
                <a:gd name="T11" fmla="*/ 42 h 156"/>
                <a:gd name="T12" fmla="*/ 6 w 240"/>
                <a:gd name="T13" fmla="*/ 36 h 156"/>
                <a:gd name="T14" fmla="*/ 36 w 240"/>
                <a:gd name="T15" fmla="*/ 6 h 156"/>
                <a:gd name="T16" fmla="*/ 42 w 240"/>
                <a:gd name="T17" fmla="*/ 0 h 156"/>
                <a:gd name="T18" fmla="*/ 198 w 240"/>
                <a:gd name="T19" fmla="*/ 0 h 156"/>
                <a:gd name="T20" fmla="*/ 204 w 240"/>
                <a:gd name="T21" fmla="*/ 6 h 156"/>
                <a:gd name="T22" fmla="*/ 234 w 240"/>
                <a:gd name="T23" fmla="*/ 36 h 156"/>
                <a:gd name="T24" fmla="*/ 240 w 240"/>
                <a:gd name="T25" fmla="*/ 42 h 156"/>
                <a:gd name="T26" fmla="*/ 240 w 240"/>
                <a:gd name="T27" fmla="*/ 72 h 156"/>
                <a:gd name="T28" fmla="*/ 234 w 240"/>
                <a:gd name="T29" fmla="*/ 78 h 156"/>
                <a:gd name="T30" fmla="*/ 228 w 240"/>
                <a:gd name="T31" fmla="*/ 72 h 156"/>
                <a:gd name="T32" fmla="*/ 228 w 240"/>
                <a:gd name="T33" fmla="*/ 47 h 156"/>
                <a:gd name="T34" fmla="*/ 193 w 240"/>
                <a:gd name="T35" fmla="*/ 12 h 156"/>
                <a:gd name="T36" fmla="*/ 48 w 240"/>
                <a:gd name="T37" fmla="*/ 12 h 156"/>
                <a:gd name="T38" fmla="*/ 12 w 240"/>
                <a:gd name="T39" fmla="*/ 47 h 156"/>
                <a:gd name="T40" fmla="*/ 12 w 240"/>
                <a:gd name="T41" fmla="*/ 108 h 156"/>
                <a:gd name="T42" fmla="*/ 48 w 240"/>
                <a:gd name="T43" fmla="*/ 144 h 156"/>
                <a:gd name="T44" fmla="*/ 120 w 240"/>
                <a:gd name="T45" fmla="*/ 144 h 156"/>
                <a:gd name="T46" fmla="*/ 126 w 240"/>
                <a:gd name="T47" fmla="*/ 150 h 156"/>
                <a:gd name="T48" fmla="*/ 120 w 240"/>
                <a:gd name="T49"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156">
                  <a:moveTo>
                    <a:pt x="120" y="156"/>
                  </a:moveTo>
                  <a:cubicBezTo>
                    <a:pt x="42" y="156"/>
                    <a:pt x="42" y="156"/>
                    <a:pt x="42" y="156"/>
                  </a:cubicBezTo>
                  <a:cubicBezTo>
                    <a:pt x="39" y="156"/>
                    <a:pt x="36" y="153"/>
                    <a:pt x="36" y="150"/>
                  </a:cubicBezTo>
                  <a:cubicBezTo>
                    <a:pt x="36" y="133"/>
                    <a:pt x="23" y="120"/>
                    <a:pt x="6" y="120"/>
                  </a:cubicBezTo>
                  <a:cubicBezTo>
                    <a:pt x="3" y="120"/>
                    <a:pt x="0" y="117"/>
                    <a:pt x="0" y="114"/>
                  </a:cubicBezTo>
                  <a:cubicBezTo>
                    <a:pt x="0" y="42"/>
                    <a:pt x="0" y="42"/>
                    <a:pt x="0" y="42"/>
                  </a:cubicBezTo>
                  <a:cubicBezTo>
                    <a:pt x="0" y="39"/>
                    <a:pt x="3" y="36"/>
                    <a:pt x="6" y="36"/>
                  </a:cubicBezTo>
                  <a:cubicBezTo>
                    <a:pt x="23" y="36"/>
                    <a:pt x="36" y="22"/>
                    <a:pt x="36" y="6"/>
                  </a:cubicBezTo>
                  <a:cubicBezTo>
                    <a:pt x="36" y="3"/>
                    <a:pt x="39" y="0"/>
                    <a:pt x="42" y="0"/>
                  </a:cubicBezTo>
                  <a:cubicBezTo>
                    <a:pt x="198" y="0"/>
                    <a:pt x="198" y="0"/>
                    <a:pt x="198" y="0"/>
                  </a:cubicBezTo>
                  <a:cubicBezTo>
                    <a:pt x="202" y="0"/>
                    <a:pt x="204" y="3"/>
                    <a:pt x="204" y="6"/>
                  </a:cubicBezTo>
                  <a:cubicBezTo>
                    <a:pt x="204" y="22"/>
                    <a:pt x="218" y="36"/>
                    <a:pt x="234" y="36"/>
                  </a:cubicBezTo>
                  <a:cubicBezTo>
                    <a:pt x="238" y="36"/>
                    <a:pt x="240" y="39"/>
                    <a:pt x="240" y="42"/>
                  </a:cubicBezTo>
                  <a:cubicBezTo>
                    <a:pt x="240" y="72"/>
                    <a:pt x="240" y="72"/>
                    <a:pt x="240" y="72"/>
                  </a:cubicBezTo>
                  <a:cubicBezTo>
                    <a:pt x="240" y="75"/>
                    <a:pt x="238" y="78"/>
                    <a:pt x="234" y="78"/>
                  </a:cubicBezTo>
                  <a:cubicBezTo>
                    <a:pt x="231" y="78"/>
                    <a:pt x="228" y="75"/>
                    <a:pt x="228" y="72"/>
                  </a:cubicBezTo>
                  <a:cubicBezTo>
                    <a:pt x="228" y="47"/>
                    <a:pt x="228" y="47"/>
                    <a:pt x="228" y="47"/>
                  </a:cubicBezTo>
                  <a:cubicBezTo>
                    <a:pt x="210" y="45"/>
                    <a:pt x="195" y="30"/>
                    <a:pt x="193" y="12"/>
                  </a:cubicBezTo>
                  <a:cubicBezTo>
                    <a:pt x="48" y="12"/>
                    <a:pt x="48" y="12"/>
                    <a:pt x="48" y="12"/>
                  </a:cubicBezTo>
                  <a:cubicBezTo>
                    <a:pt x="45" y="30"/>
                    <a:pt x="31" y="45"/>
                    <a:pt x="12" y="47"/>
                  </a:cubicBezTo>
                  <a:cubicBezTo>
                    <a:pt x="12" y="108"/>
                    <a:pt x="12" y="108"/>
                    <a:pt x="12" y="108"/>
                  </a:cubicBezTo>
                  <a:cubicBezTo>
                    <a:pt x="31" y="111"/>
                    <a:pt x="45" y="125"/>
                    <a:pt x="48" y="144"/>
                  </a:cubicBezTo>
                  <a:cubicBezTo>
                    <a:pt x="120" y="144"/>
                    <a:pt x="120" y="144"/>
                    <a:pt x="120" y="144"/>
                  </a:cubicBezTo>
                  <a:cubicBezTo>
                    <a:pt x="124" y="144"/>
                    <a:pt x="126" y="147"/>
                    <a:pt x="126" y="150"/>
                  </a:cubicBezTo>
                  <a:cubicBezTo>
                    <a:pt x="126" y="153"/>
                    <a:pt x="124" y="156"/>
                    <a:pt x="120" y="156"/>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Arial" charset="0"/>
                <a:cs typeface="Arial" charset="0"/>
              </a:endParaRPr>
            </a:p>
          </p:txBody>
        </p:sp>
      </p:grpSp>
      <p:sp>
        <p:nvSpPr>
          <p:cNvPr id="38" name="Freeform 151">
            <a:extLst>
              <a:ext uri="{FF2B5EF4-FFF2-40B4-BE49-F238E27FC236}">
                <a16:creationId xmlns:a16="http://schemas.microsoft.com/office/drawing/2014/main" id="{BDEAAB2F-9A88-1F7F-F0EA-59ECA1DFCCDB}"/>
              </a:ext>
            </a:extLst>
          </p:cNvPr>
          <p:cNvSpPr>
            <a:spLocks noChangeAspect="1" noEditPoints="1"/>
          </p:cNvSpPr>
          <p:nvPr/>
        </p:nvSpPr>
        <p:spPr bwMode="auto">
          <a:xfrm>
            <a:off x="4558746" y="3359802"/>
            <a:ext cx="382240" cy="365974"/>
          </a:xfrm>
          <a:custGeom>
            <a:avLst/>
            <a:gdLst>
              <a:gd name="T0" fmla="*/ 151 w 191"/>
              <a:gd name="T1" fmla="*/ 181 h 182"/>
              <a:gd name="T2" fmla="*/ 148 w 191"/>
              <a:gd name="T3" fmla="*/ 181 h 182"/>
              <a:gd name="T4" fmla="*/ 95 w 191"/>
              <a:gd name="T5" fmla="*/ 153 h 182"/>
              <a:gd name="T6" fmla="*/ 43 w 191"/>
              <a:gd name="T7" fmla="*/ 181 h 182"/>
              <a:gd name="T8" fmla="*/ 37 w 191"/>
              <a:gd name="T9" fmla="*/ 180 h 182"/>
              <a:gd name="T10" fmla="*/ 34 w 191"/>
              <a:gd name="T11" fmla="*/ 174 h 182"/>
              <a:gd name="T12" fmla="*/ 44 w 191"/>
              <a:gd name="T13" fmla="*/ 116 h 182"/>
              <a:gd name="T14" fmla="*/ 2 w 191"/>
              <a:gd name="T15" fmla="*/ 75 h 182"/>
              <a:gd name="T16" fmla="*/ 0 w 191"/>
              <a:gd name="T17" fmla="*/ 69 h 182"/>
              <a:gd name="T18" fmla="*/ 5 w 191"/>
              <a:gd name="T19" fmla="*/ 65 h 182"/>
              <a:gd name="T20" fmla="*/ 64 w 191"/>
              <a:gd name="T21" fmla="*/ 56 h 182"/>
              <a:gd name="T22" fmla="*/ 90 w 191"/>
              <a:gd name="T23" fmla="*/ 3 h 182"/>
              <a:gd name="T24" fmla="*/ 95 w 191"/>
              <a:gd name="T25" fmla="*/ 0 h 182"/>
              <a:gd name="T26" fmla="*/ 95 w 191"/>
              <a:gd name="T27" fmla="*/ 0 h 182"/>
              <a:gd name="T28" fmla="*/ 101 w 191"/>
              <a:gd name="T29" fmla="*/ 3 h 182"/>
              <a:gd name="T30" fmla="*/ 127 w 191"/>
              <a:gd name="T31" fmla="*/ 56 h 182"/>
              <a:gd name="T32" fmla="*/ 186 w 191"/>
              <a:gd name="T33" fmla="*/ 65 h 182"/>
              <a:gd name="T34" fmla="*/ 191 w 191"/>
              <a:gd name="T35" fmla="*/ 69 h 182"/>
              <a:gd name="T36" fmla="*/ 189 w 191"/>
              <a:gd name="T37" fmla="*/ 75 h 182"/>
              <a:gd name="T38" fmla="*/ 147 w 191"/>
              <a:gd name="T39" fmla="*/ 116 h 182"/>
              <a:gd name="T40" fmla="*/ 157 w 191"/>
              <a:gd name="T41" fmla="*/ 174 h 182"/>
              <a:gd name="T42" fmla="*/ 154 w 191"/>
              <a:gd name="T43" fmla="*/ 180 h 182"/>
              <a:gd name="T44" fmla="*/ 151 w 191"/>
              <a:gd name="T45" fmla="*/ 181 h 182"/>
              <a:gd name="T46" fmla="*/ 95 w 191"/>
              <a:gd name="T47" fmla="*/ 140 h 182"/>
              <a:gd name="T48" fmla="*/ 98 w 191"/>
              <a:gd name="T49" fmla="*/ 141 h 182"/>
              <a:gd name="T50" fmla="*/ 143 w 191"/>
              <a:gd name="T51" fmla="*/ 164 h 182"/>
              <a:gd name="T52" fmla="*/ 134 w 191"/>
              <a:gd name="T53" fmla="*/ 115 h 182"/>
              <a:gd name="T54" fmla="*/ 136 w 191"/>
              <a:gd name="T55" fmla="*/ 110 h 182"/>
              <a:gd name="T56" fmla="*/ 172 w 191"/>
              <a:gd name="T57" fmla="*/ 75 h 182"/>
              <a:gd name="T58" fmla="*/ 122 w 191"/>
              <a:gd name="T59" fmla="*/ 68 h 182"/>
              <a:gd name="T60" fmla="*/ 118 w 191"/>
              <a:gd name="T61" fmla="*/ 64 h 182"/>
              <a:gd name="T62" fmla="*/ 95 w 191"/>
              <a:gd name="T63" fmla="*/ 20 h 182"/>
              <a:gd name="T64" fmla="*/ 73 w 191"/>
              <a:gd name="T65" fmla="*/ 64 h 182"/>
              <a:gd name="T66" fmla="*/ 69 w 191"/>
              <a:gd name="T67" fmla="*/ 68 h 182"/>
              <a:gd name="T68" fmla="*/ 19 w 191"/>
              <a:gd name="T69" fmla="*/ 75 h 182"/>
              <a:gd name="T70" fmla="*/ 55 w 191"/>
              <a:gd name="T71" fmla="*/ 110 h 182"/>
              <a:gd name="T72" fmla="*/ 57 w 191"/>
              <a:gd name="T73" fmla="*/ 115 h 182"/>
              <a:gd name="T74" fmla="*/ 48 w 191"/>
              <a:gd name="T75" fmla="*/ 164 h 182"/>
              <a:gd name="T76" fmla="*/ 93 w 191"/>
              <a:gd name="T77" fmla="*/ 141 h 182"/>
              <a:gd name="T78" fmla="*/ 95 w 191"/>
              <a:gd name="T79" fmla="*/ 14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182">
                <a:moveTo>
                  <a:pt x="151" y="181"/>
                </a:moveTo>
                <a:cubicBezTo>
                  <a:pt x="150" y="181"/>
                  <a:pt x="149" y="181"/>
                  <a:pt x="148" y="181"/>
                </a:cubicBezTo>
                <a:cubicBezTo>
                  <a:pt x="95" y="153"/>
                  <a:pt x="95" y="153"/>
                  <a:pt x="95" y="153"/>
                </a:cubicBezTo>
                <a:cubicBezTo>
                  <a:pt x="43" y="181"/>
                  <a:pt x="43" y="181"/>
                  <a:pt x="43" y="181"/>
                </a:cubicBezTo>
                <a:cubicBezTo>
                  <a:pt x="41" y="182"/>
                  <a:pt x="38" y="181"/>
                  <a:pt x="37" y="180"/>
                </a:cubicBezTo>
                <a:cubicBezTo>
                  <a:pt x="35" y="179"/>
                  <a:pt x="34" y="176"/>
                  <a:pt x="34" y="174"/>
                </a:cubicBezTo>
                <a:cubicBezTo>
                  <a:pt x="44" y="116"/>
                  <a:pt x="44" y="116"/>
                  <a:pt x="44" y="116"/>
                </a:cubicBezTo>
                <a:cubicBezTo>
                  <a:pt x="2" y="75"/>
                  <a:pt x="2" y="75"/>
                  <a:pt x="2" y="75"/>
                </a:cubicBezTo>
                <a:cubicBezTo>
                  <a:pt x="0" y="73"/>
                  <a:pt x="0" y="71"/>
                  <a:pt x="0" y="69"/>
                </a:cubicBezTo>
                <a:cubicBezTo>
                  <a:pt x="1" y="67"/>
                  <a:pt x="3" y="65"/>
                  <a:pt x="5" y="65"/>
                </a:cubicBezTo>
                <a:cubicBezTo>
                  <a:pt x="64" y="56"/>
                  <a:pt x="64" y="56"/>
                  <a:pt x="64" y="56"/>
                </a:cubicBezTo>
                <a:cubicBezTo>
                  <a:pt x="90" y="3"/>
                  <a:pt x="90" y="3"/>
                  <a:pt x="90" y="3"/>
                </a:cubicBezTo>
                <a:cubicBezTo>
                  <a:pt x="91" y="1"/>
                  <a:pt x="93" y="0"/>
                  <a:pt x="95" y="0"/>
                </a:cubicBezTo>
                <a:cubicBezTo>
                  <a:pt x="95" y="0"/>
                  <a:pt x="95" y="0"/>
                  <a:pt x="95" y="0"/>
                </a:cubicBezTo>
                <a:cubicBezTo>
                  <a:pt x="98" y="0"/>
                  <a:pt x="100" y="1"/>
                  <a:pt x="101" y="3"/>
                </a:cubicBezTo>
                <a:cubicBezTo>
                  <a:pt x="127" y="56"/>
                  <a:pt x="127" y="56"/>
                  <a:pt x="127" y="56"/>
                </a:cubicBezTo>
                <a:cubicBezTo>
                  <a:pt x="186" y="65"/>
                  <a:pt x="186" y="65"/>
                  <a:pt x="186" y="65"/>
                </a:cubicBezTo>
                <a:cubicBezTo>
                  <a:pt x="188" y="65"/>
                  <a:pt x="190" y="67"/>
                  <a:pt x="191" y="69"/>
                </a:cubicBezTo>
                <a:cubicBezTo>
                  <a:pt x="191" y="71"/>
                  <a:pt x="191" y="73"/>
                  <a:pt x="189" y="75"/>
                </a:cubicBezTo>
                <a:cubicBezTo>
                  <a:pt x="147" y="116"/>
                  <a:pt x="147" y="116"/>
                  <a:pt x="147" y="116"/>
                </a:cubicBezTo>
                <a:cubicBezTo>
                  <a:pt x="157" y="174"/>
                  <a:pt x="157" y="174"/>
                  <a:pt x="157" y="174"/>
                </a:cubicBezTo>
                <a:cubicBezTo>
                  <a:pt x="157" y="176"/>
                  <a:pt x="156" y="179"/>
                  <a:pt x="154" y="180"/>
                </a:cubicBezTo>
                <a:cubicBezTo>
                  <a:pt x="153" y="181"/>
                  <a:pt x="152" y="181"/>
                  <a:pt x="151" y="181"/>
                </a:cubicBezTo>
                <a:close/>
                <a:moveTo>
                  <a:pt x="95" y="140"/>
                </a:moveTo>
                <a:cubicBezTo>
                  <a:pt x="96" y="140"/>
                  <a:pt x="97" y="141"/>
                  <a:pt x="98" y="141"/>
                </a:cubicBezTo>
                <a:cubicBezTo>
                  <a:pt x="143" y="164"/>
                  <a:pt x="143" y="164"/>
                  <a:pt x="143" y="164"/>
                </a:cubicBezTo>
                <a:cubicBezTo>
                  <a:pt x="134" y="115"/>
                  <a:pt x="134" y="115"/>
                  <a:pt x="134" y="115"/>
                </a:cubicBezTo>
                <a:cubicBezTo>
                  <a:pt x="134" y="113"/>
                  <a:pt x="135" y="111"/>
                  <a:pt x="136" y="110"/>
                </a:cubicBezTo>
                <a:cubicBezTo>
                  <a:pt x="172" y="75"/>
                  <a:pt x="172" y="75"/>
                  <a:pt x="172" y="75"/>
                </a:cubicBezTo>
                <a:cubicBezTo>
                  <a:pt x="122" y="68"/>
                  <a:pt x="122" y="68"/>
                  <a:pt x="122" y="68"/>
                </a:cubicBezTo>
                <a:cubicBezTo>
                  <a:pt x="120" y="67"/>
                  <a:pt x="119" y="66"/>
                  <a:pt x="118" y="64"/>
                </a:cubicBezTo>
                <a:cubicBezTo>
                  <a:pt x="95" y="20"/>
                  <a:pt x="95" y="20"/>
                  <a:pt x="95" y="20"/>
                </a:cubicBezTo>
                <a:cubicBezTo>
                  <a:pt x="73" y="64"/>
                  <a:pt x="73" y="64"/>
                  <a:pt x="73" y="64"/>
                </a:cubicBezTo>
                <a:cubicBezTo>
                  <a:pt x="72" y="66"/>
                  <a:pt x="71" y="67"/>
                  <a:pt x="69" y="68"/>
                </a:cubicBezTo>
                <a:cubicBezTo>
                  <a:pt x="19" y="75"/>
                  <a:pt x="19" y="75"/>
                  <a:pt x="19" y="75"/>
                </a:cubicBezTo>
                <a:cubicBezTo>
                  <a:pt x="55" y="110"/>
                  <a:pt x="55" y="110"/>
                  <a:pt x="55" y="110"/>
                </a:cubicBezTo>
                <a:cubicBezTo>
                  <a:pt x="56" y="111"/>
                  <a:pt x="57" y="113"/>
                  <a:pt x="57" y="115"/>
                </a:cubicBezTo>
                <a:cubicBezTo>
                  <a:pt x="48" y="164"/>
                  <a:pt x="48" y="164"/>
                  <a:pt x="48" y="164"/>
                </a:cubicBezTo>
                <a:cubicBezTo>
                  <a:pt x="93" y="141"/>
                  <a:pt x="93" y="141"/>
                  <a:pt x="93" y="141"/>
                </a:cubicBezTo>
                <a:cubicBezTo>
                  <a:pt x="94" y="141"/>
                  <a:pt x="94" y="140"/>
                  <a:pt x="95" y="140"/>
                </a:cubicBezTo>
                <a:close/>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cs typeface="Arial" charset="0"/>
            </a:endParaRPr>
          </a:p>
        </p:txBody>
      </p:sp>
      <p:sp>
        <p:nvSpPr>
          <p:cNvPr id="17" name="Google Shape;820;p63">
            <a:extLst>
              <a:ext uri="{FF2B5EF4-FFF2-40B4-BE49-F238E27FC236}">
                <a16:creationId xmlns:a16="http://schemas.microsoft.com/office/drawing/2014/main" id="{3BD0FA5E-12F6-EF60-8973-C5F9DF8C8D09}"/>
              </a:ext>
            </a:extLst>
          </p:cNvPr>
          <p:cNvSpPr txBox="1">
            <a:spLocks noGrp="1"/>
          </p:cNvSpPr>
          <p:nvPr/>
        </p:nvSpPr>
        <p:spPr>
          <a:xfrm>
            <a:off x="5273150" y="5403627"/>
            <a:ext cx="3393300" cy="3936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400"/>
              <a:buFont typeface="Open Sans"/>
              <a:buNone/>
              <a:defRPr sz="1400" b="1" i="0" u="none" strike="noStrike" cap="none">
                <a:solidFill>
                  <a:schemeClr val="lt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lvl="0" indent="0" algn="l">
              <a:lnSpc>
                <a:spcPct val="100000"/>
              </a:lnSpc>
              <a:spcBef>
                <a:spcPts val="0"/>
              </a:spcBef>
              <a:spcAft>
                <a:spcPts val="1000"/>
              </a:spcAft>
              <a:buNone/>
            </a:pPr>
            <a:r>
              <a:rPr lang="en" b="0" dirty="0">
                <a:solidFill>
                  <a:schemeClr val="tx1"/>
                </a:solidFill>
                <a:latin typeface="Arial" panose="020B0604020202020204" pitchFamily="34" charset="0"/>
                <a:ea typeface="+mn-ea"/>
                <a:cs typeface="Arial" panose="020B0604020202020204" pitchFamily="34" charset="0"/>
              </a:rPr>
              <a:t>@garoyeri</a:t>
            </a:r>
            <a:endParaRPr lang="en-US" b="0" dirty="0">
              <a:solidFill>
                <a:schemeClr val="tx1"/>
              </a:solidFill>
              <a:latin typeface="Arial" panose="020B0604020202020204" pitchFamily="34" charset="0"/>
              <a:ea typeface="+mn-ea"/>
              <a:cs typeface="Arial" panose="020B0604020202020204" pitchFamily="34" charset="0"/>
            </a:endParaRPr>
          </a:p>
        </p:txBody>
      </p:sp>
      <p:sp>
        <p:nvSpPr>
          <p:cNvPr id="19" name="Freeform 72">
            <a:extLst>
              <a:ext uri="{FF2B5EF4-FFF2-40B4-BE49-F238E27FC236}">
                <a16:creationId xmlns:a16="http://schemas.microsoft.com/office/drawing/2014/main" id="{26C88953-5BB3-181E-DAA3-4694AC274CE9}"/>
              </a:ext>
            </a:extLst>
          </p:cNvPr>
          <p:cNvSpPr>
            <a:spLocks noEditPoints="1"/>
          </p:cNvSpPr>
          <p:nvPr/>
        </p:nvSpPr>
        <p:spPr bwMode="auto">
          <a:xfrm>
            <a:off x="4780265" y="5150617"/>
            <a:ext cx="443436" cy="357301"/>
          </a:xfrm>
          <a:custGeom>
            <a:avLst/>
            <a:gdLst>
              <a:gd name="T0" fmla="*/ 3 w 282"/>
              <a:gd name="T1" fmla="*/ 202 h 228"/>
              <a:gd name="T2" fmla="*/ 7 w 282"/>
              <a:gd name="T3" fmla="*/ 191 h 228"/>
              <a:gd name="T4" fmla="*/ 30 w 282"/>
              <a:gd name="T5" fmla="*/ 139 h 228"/>
              <a:gd name="T6" fmla="*/ 35 w 282"/>
              <a:gd name="T7" fmla="*/ 131 h 228"/>
              <a:gd name="T8" fmla="*/ 11 w 282"/>
              <a:gd name="T9" fmla="*/ 82 h 228"/>
              <a:gd name="T10" fmla="*/ 20 w 282"/>
              <a:gd name="T11" fmla="*/ 77 h 228"/>
              <a:gd name="T12" fmla="*/ 12 w 282"/>
              <a:gd name="T13" fmla="*/ 43 h 228"/>
              <a:gd name="T14" fmla="*/ 24 w 282"/>
              <a:gd name="T15" fmla="*/ 10 h 228"/>
              <a:gd name="T16" fmla="*/ 130 w 282"/>
              <a:gd name="T17" fmla="*/ 66 h 228"/>
              <a:gd name="T18" fmla="*/ 190 w 282"/>
              <a:gd name="T19" fmla="*/ 0 h 228"/>
              <a:gd name="T20" fmla="*/ 262 w 282"/>
              <a:gd name="T21" fmla="*/ 5 h 228"/>
              <a:gd name="T22" fmla="*/ 271 w 282"/>
              <a:gd name="T23" fmla="*/ 12 h 228"/>
              <a:gd name="T24" fmla="*/ 262 w 282"/>
              <a:gd name="T25" fmla="*/ 31 h 228"/>
              <a:gd name="T26" fmla="*/ 280 w 282"/>
              <a:gd name="T27" fmla="*/ 30 h 228"/>
              <a:gd name="T28" fmla="*/ 255 w 282"/>
              <a:gd name="T29" fmla="*/ 60 h 228"/>
              <a:gd name="T30" fmla="*/ 251 w 282"/>
              <a:gd name="T31" fmla="*/ 67 h 228"/>
              <a:gd name="T32" fmla="*/ 31 w 282"/>
              <a:gd name="T33" fmla="*/ 204 h 228"/>
              <a:gd name="T34" fmla="*/ 239 w 282"/>
              <a:gd name="T35" fmla="*/ 67 h 228"/>
              <a:gd name="T36" fmla="*/ 241 w 282"/>
              <a:gd name="T37" fmla="*/ 55 h 228"/>
              <a:gd name="T38" fmla="*/ 258 w 282"/>
              <a:gd name="T39" fmla="*/ 43 h 228"/>
              <a:gd name="T40" fmla="*/ 243 w 282"/>
              <a:gd name="T41" fmla="*/ 34 h 228"/>
              <a:gd name="T42" fmla="*/ 254 w 282"/>
              <a:gd name="T43" fmla="*/ 22 h 228"/>
              <a:gd name="T44" fmla="*/ 226 w 282"/>
              <a:gd name="T45" fmla="*/ 27 h 228"/>
              <a:gd name="T46" fmla="*/ 142 w 282"/>
              <a:gd name="T47" fmla="*/ 60 h 228"/>
              <a:gd name="T48" fmla="*/ 142 w 282"/>
              <a:gd name="T49" fmla="*/ 77 h 228"/>
              <a:gd name="T50" fmla="*/ 26 w 282"/>
              <a:gd name="T51" fmla="*/ 27 h 228"/>
              <a:gd name="T52" fmla="*/ 45 w 282"/>
              <a:gd name="T53" fmla="*/ 84 h 228"/>
              <a:gd name="T54" fmla="*/ 42 w 282"/>
              <a:gd name="T55" fmla="*/ 95 h 228"/>
              <a:gd name="T56" fmla="*/ 62 w 282"/>
              <a:gd name="T57" fmla="*/ 130 h 228"/>
              <a:gd name="T58" fmla="*/ 62 w 282"/>
              <a:gd name="T59" fmla="*/ 142 h 228"/>
              <a:gd name="T60" fmla="*/ 87 w 282"/>
              <a:gd name="T61" fmla="*/ 169 h 228"/>
              <a:gd name="T62" fmla="*/ 91 w 282"/>
              <a:gd name="T63" fmla="*/ 18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2" h="228">
                <a:moveTo>
                  <a:pt x="90" y="228"/>
                </a:moveTo>
                <a:cubicBezTo>
                  <a:pt x="59" y="228"/>
                  <a:pt x="29" y="219"/>
                  <a:pt x="3" y="202"/>
                </a:cubicBezTo>
                <a:cubicBezTo>
                  <a:pt x="1" y="201"/>
                  <a:pt x="0" y="198"/>
                  <a:pt x="1" y="195"/>
                </a:cubicBezTo>
                <a:cubicBezTo>
                  <a:pt x="2" y="193"/>
                  <a:pt x="4" y="191"/>
                  <a:pt x="7" y="191"/>
                </a:cubicBezTo>
                <a:cubicBezTo>
                  <a:pt x="30" y="194"/>
                  <a:pt x="52" y="189"/>
                  <a:pt x="71" y="178"/>
                </a:cubicBezTo>
                <a:cubicBezTo>
                  <a:pt x="52" y="173"/>
                  <a:pt x="37" y="158"/>
                  <a:pt x="30" y="139"/>
                </a:cubicBezTo>
                <a:cubicBezTo>
                  <a:pt x="30" y="137"/>
                  <a:pt x="30" y="135"/>
                  <a:pt x="32" y="133"/>
                </a:cubicBezTo>
                <a:cubicBezTo>
                  <a:pt x="33" y="132"/>
                  <a:pt x="34" y="131"/>
                  <a:pt x="35" y="131"/>
                </a:cubicBezTo>
                <a:cubicBezTo>
                  <a:pt x="20" y="120"/>
                  <a:pt x="11" y="102"/>
                  <a:pt x="11" y="82"/>
                </a:cubicBezTo>
                <a:cubicBezTo>
                  <a:pt x="11" y="82"/>
                  <a:pt x="11" y="82"/>
                  <a:pt x="11" y="82"/>
                </a:cubicBezTo>
                <a:cubicBezTo>
                  <a:pt x="11" y="79"/>
                  <a:pt x="12" y="78"/>
                  <a:pt x="14" y="77"/>
                </a:cubicBezTo>
                <a:cubicBezTo>
                  <a:pt x="16" y="76"/>
                  <a:pt x="18" y="76"/>
                  <a:pt x="20" y="77"/>
                </a:cubicBezTo>
                <a:cubicBezTo>
                  <a:pt x="21" y="77"/>
                  <a:pt x="22" y="77"/>
                  <a:pt x="22" y="78"/>
                </a:cubicBezTo>
                <a:cubicBezTo>
                  <a:pt x="15" y="68"/>
                  <a:pt x="12" y="56"/>
                  <a:pt x="12" y="43"/>
                </a:cubicBezTo>
                <a:cubicBezTo>
                  <a:pt x="12" y="33"/>
                  <a:pt x="14" y="22"/>
                  <a:pt x="20" y="13"/>
                </a:cubicBezTo>
                <a:cubicBezTo>
                  <a:pt x="21" y="11"/>
                  <a:pt x="22" y="10"/>
                  <a:pt x="24" y="10"/>
                </a:cubicBezTo>
                <a:cubicBezTo>
                  <a:pt x="26" y="10"/>
                  <a:pt x="28" y="11"/>
                  <a:pt x="30" y="12"/>
                </a:cubicBezTo>
                <a:cubicBezTo>
                  <a:pt x="55" y="43"/>
                  <a:pt x="91" y="62"/>
                  <a:pt x="130" y="66"/>
                </a:cubicBezTo>
                <a:cubicBezTo>
                  <a:pt x="130" y="64"/>
                  <a:pt x="130" y="62"/>
                  <a:pt x="130" y="60"/>
                </a:cubicBezTo>
                <a:cubicBezTo>
                  <a:pt x="130" y="27"/>
                  <a:pt x="157" y="0"/>
                  <a:pt x="190" y="0"/>
                </a:cubicBezTo>
                <a:cubicBezTo>
                  <a:pt x="206" y="0"/>
                  <a:pt x="221" y="6"/>
                  <a:pt x="232" y="17"/>
                </a:cubicBezTo>
                <a:cubicBezTo>
                  <a:pt x="243" y="14"/>
                  <a:pt x="253" y="10"/>
                  <a:pt x="262" y="5"/>
                </a:cubicBezTo>
                <a:cubicBezTo>
                  <a:pt x="264" y="3"/>
                  <a:pt x="267" y="4"/>
                  <a:pt x="269" y="5"/>
                </a:cubicBezTo>
                <a:cubicBezTo>
                  <a:pt x="270" y="7"/>
                  <a:pt x="271" y="9"/>
                  <a:pt x="271" y="12"/>
                </a:cubicBezTo>
                <a:cubicBezTo>
                  <a:pt x="269" y="15"/>
                  <a:pt x="269" y="15"/>
                  <a:pt x="269" y="15"/>
                </a:cubicBezTo>
                <a:cubicBezTo>
                  <a:pt x="267" y="22"/>
                  <a:pt x="266" y="27"/>
                  <a:pt x="262" y="31"/>
                </a:cubicBezTo>
                <a:cubicBezTo>
                  <a:pt x="265" y="31"/>
                  <a:pt x="269" y="30"/>
                  <a:pt x="273" y="28"/>
                </a:cubicBezTo>
                <a:cubicBezTo>
                  <a:pt x="276" y="27"/>
                  <a:pt x="279" y="28"/>
                  <a:pt x="280" y="30"/>
                </a:cubicBezTo>
                <a:cubicBezTo>
                  <a:pt x="282" y="32"/>
                  <a:pt x="282" y="35"/>
                  <a:pt x="281" y="37"/>
                </a:cubicBezTo>
                <a:cubicBezTo>
                  <a:pt x="274" y="47"/>
                  <a:pt x="265" y="53"/>
                  <a:pt x="255" y="60"/>
                </a:cubicBezTo>
                <a:cubicBezTo>
                  <a:pt x="254" y="61"/>
                  <a:pt x="252" y="62"/>
                  <a:pt x="251" y="63"/>
                </a:cubicBezTo>
                <a:cubicBezTo>
                  <a:pt x="251" y="64"/>
                  <a:pt x="251" y="65"/>
                  <a:pt x="251" y="67"/>
                </a:cubicBezTo>
                <a:cubicBezTo>
                  <a:pt x="251" y="146"/>
                  <a:pt x="191" y="228"/>
                  <a:pt x="90" y="228"/>
                </a:cubicBezTo>
                <a:close/>
                <a:moveTo>
                  <a:pt x="31" y="204"/>
                </a:moveTo>
                <a:cubicBezTo>
                  <a:pt x="49" y="212"/>
                  <a:pt x="69" y="216"/>
                  <a:pt x="90" y="216"/>
                </a:cubicBezTo>
                <a:cubicBezTo>
                  <a:pt x="183" y="216"/>
                  <a:pt x="239" y="140"/>
                  <a:pt x="239" y="67"/>
                </a:cubicBezTo>
                <a:cubicBezTo>
                  <a:pt x="239" y="64"/>
                  <a:pt x="239" y="62"/>
                  <a:pt x="239" y="60"/>
                </a:cubicBezTo>
                <a:cubicBezTo>
                  <a:pt x="239" y="58"/>
                  <a:pt x="240" y="56"/>
                  <a:pt x="241" y="55"/>
                </a:cubicBezTo>
                <a:cubicBezTo>
                  <a:pt x="244" y="53"/>
                  <a:pt x="246" y="52"/>
                  <a:pt x="249" y="50"/>
                </a:cubicBezTo>
                <a:cubicBezTo>
                  <a:pt x="252" y="48"/>
                  <a:pt x="255" y="45"/>
                  <a:pt x="258" y="43"/>
                </a:cubicBezTo>
                <a:cubicBezTo>
                  <a:pt x="254" y="43"/>
                  <a:pt x="250" y="41"/>
                  <a:pt x="246" y="39"/>
                </a:cubicBezTo>
                <a:cubicBezTo>
                  <a:pt x="244" y="38"/>
                  <a:pt x="243" y="36"/>
                  <a:pt x="243" y="34"/>
                </a:cubicBezTo>
                <a:cubicBezTo>
                  <a:pt x="243" y="32"/>
                  <a:pt x="244" y="30"/>
                  <a:pt x="246" y="29"/>
                </a:cubicBezTo>
                <a:cubicBezTo>
                  <a:pt x="250" y="26"/>
                  <a:pt x="252" y="25"/>
                  <a:pt x="254" y="22"/>
                </a:cubicBezTo>
                <a:cubicBezTo>
                  <a:pt x="247" y="25"/>
                  <a:pt x="239" y="27"/>
                  <a:pt x="231" y="29"/>
                </a:cubicBezTo>
                <a:cubicBezTo>
                  <a:pt x="229" y="29"/>
                  <a:pt x="227" y="29"/>
                  <a:pt x="226" y="27"/>
                </a:cubicBezTo>
                <a:cubicBezTo>
                  <a:pt x="217" y="17"/>
                  <a:pt x="204" y="12"/>
                  <a:pt x="190" y="12"/>
                </a:cubicBezTo>
                <a:cubicBezTo>
                  <a:pt x="164" y="12"/>
                  <a:pt x="142" y="34"/>
                  <a:pt x="142" y="60"/>
                </a:cubicBezTo>
                <a:cubicBezTo>
                  <a:pt x="142" y="64"/>
                  <a:pt x="142" y="68"/>
                  <a:pt x="143" y="71"/>
                </a:cubicBezTo>
                <a:cubicBezTo>
                  <a:pt x="144" y="73"/>
                  <a:pt x="143" y="75"/>
                  <a:pt x="142" y="77"/>
                </a:cubicBezTo>
                <a:cubicBezTo>
                  <a:pt x="141" y="78"/>
                  <a:pt x="139" y="79"/>
                  <a:pt x="137" y="79"/>
                </a:cubicBezTo>
                <a:cubicBezTo>
                  <a:pt x="95" y="77"/>
                  <a:pt x="55" y="58"/>
                  <a:pt x="26" y="27"/>
                </a:cubicBezTo>
                <a:cubicBezTo>
                  <a:pt x="24" y="32"/>
                  <a:pt x="24" y="38"/>
                  <a:pt x="24" y="43"/>
                </a:cubicBezTo>
                <a:cubicBezTo>
                  <a:pt x="24" y="59"/>
                  <a:pt x="32" y="75"/>
                  <a:pt x="45" y="84"/>
                </a:cubicBezTo>
                <a:cubicBezTo>
                  <a:pt x="47" y="85"/>
                  <a:pt x="48" y="88"/>
                  <a:pt x="47" y="90"/>
                </a:cubicBezTo>
                <a:cubicBezTo>
                  <a:pt x="47" y="93"/>
                  <a:pt x="44" y="95"/>
                  <a:pt x="42" y="95"/>
                </a:cubicBezTo>
                <a:cubicBezTo>
                  <a:pt x="36" y="94"/>
                  <a:pt x="30" y="93"/>
                  <a:pt x="24" y="91"/>
                </a:cubicBezTo>
                <a:cubicBezTo>
                  <a:pt x="28" y="111"/>
                  <a:pt x="42" y="126"/>
                  <a:pt x="62" y="130"/>
                </a:cubicBezTo>
                <a:cubicBezTo>
                  <a:pt x="65" y="131"/>
                  <a:pt x="67" y="133"/>
                  <a:pt x="67" y="136"/>
                </a:cubicBezTo>
                <a:cubicBezTo>
                  <a:pt x="67" y="139"/>
                  <a:pt x="65" y="141"/>
                  <a:pt x="62" y="142"/>
                </a:cubicBezTo>
                <a:cubicBezTo>
                  <a:pt x="57" y="143"/>
                  <a:pt x="51" y="144"/>
                  <a:pt x="46" y="144"/>
                </a:cubicBezTo>
                <a:cubicBezTo>
                  <a:pt x="54" y="159"/>
                  <a:pt x="70" y="168"/>
                  <a:pt x="87" y="169"/>
                </a:cubicBezTo>
                <a:cubicBezTo>
                  <a:pt x="90" y="169"/>
                  <a:pt x="92" y="170"/>
                  <a:pt x="93" y="173"/>
                </a:cubicBezTo>
                <a:cubicBezTo>
                  <a:pt x="94" y="175"/>
                  <a:pt x="93" y="178"/>
                  <a:pt x="91" y="180"/>
                </a:cubicBezTo>
                <a:cubicBezTo>
                  <a:pt x="73" y="193"/>
                  <a:pt x="53" y="201"/>
                  <a:pt x="31" y="20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2"/>
              </a:solidFill>
              <a:effectLst/>
              <a:uLnTx/>
              <a:uFillTx/>
              <a:cs typeface="Arial" charset="0"/>
            </a:endParaRPr>
          </a:p>
        </p:txBody>
      </p:sp>
      <p:grpSp>
        <p:nvGrpSpPr>
          <p:cNvPr id="3" name="Group 2">
            <a:extLst>
              <a:ext uri="{FF2B5EF4-FFF2-40B4-BE49-F238E27FC236}">
                <a16:creationId xmlns:a16="http://schemas.microsoft.com/office/drawing/2014/main" id="{A76398B7-AEE1-50A6-0D39-C3555A8202D0}"/>
              </a:ext>
            </a:extLst>
          </p:cNvPr>
          <p:cNvGrpSpPr/>
          <p:nvPr/>
        </p:nvGrpSpPr>
        <p:grpSpPr>
          <a:xfrm>
            <a:off x="4262048" y="5136714"/>
            <a:ext cx="458325" cy="387077"/>
            <a:chOff x="6267406" y="763028"/>
            <a:chExt cx="458325" cy="387077"/>
          </a:xfrm>
          <a:solidFill>
            <a:schemeClr val="accent2"/>
          </a:solidFill>
        </p:grpSpPr>
        <p:sp>
          <p:nvSpPr>
            <p:cNvPr id="20" name="Freeform 24">
              <a:extLst>
                <a:ext uri="{FF2B5EF4-FFF2-40B4-BE49-F238E27FC236}">
                  <a16:creationId xmlns:a16="http://schemas.microsoft.com/office/drawing/2014/main" id="{70EEA53A-702D-0D5C-E47E-6A9651D89ED1}"/>
                </a:ext>
              </a:extLst>
            </p:cNvPr>
            <p:cNvSpPr>
              <a:spLocks noEditPoints="1"/>
            </p:cNvSpPr>
            <p:nvPr/>
          </p:nvSpPr>
          <p:spPr bwMode="auto">
            <a:xfrm>
              <a:off x="6340781" y="946996"/>
              <a:ext cx="303069" cy="165890"/>
            </a:xfrm>
            <a:custGeom>
              <a:avLst/>
              <a:gdLst>
                <a:gd name="T0" fmla="*/ 144 w 192"/>
                <a:gd name="T1" fmla="*/ 105 h 105"/>
                <a:gd name="T2" fmla="*/ 48 w 192"/>
                <a:gd name="T3" fmla="*/ 105 h 105"/>
                <a:gd name="T4" fmla="*/ 0 w 192"/>
                <a:gd name="T5" fmla="*/ 57 h 105"/>
                <a:gd name="T6" fmla="*/ 14 w 192"/>
                <a:gd name="T7" fmla="*/ 12 h 105"/>
                <a:gd name="T8" fmla="*/ 68 w 192"/>
                <a:gd name="T9" fmla="*/ 6 h 105"/>
                <a:gd name="T10" fmla="*/ 96 w 192"/>
                <a:gd name="T11" fmla="*/ 9 h 105"/>
                <a:gd name="T12" fmla="*/ 124 w 192"/>
                <a:gd name="T13" fmla="*/ 6 h 105"/>
                <a:gd name="T14" fmla="*/ 177 w 192"/>
                <a:gd name="T15" fmla="*/ 11 h 105"/>
                <a:gd name="T16" fmla="*/ 192 w 192"/>
                <a:gd name="T17" fmla="*/ 57 h 105"/>
                <a:gd name="T18" fmla="*/ 144 w 192"/>
                <a:gd name="T19" fmla="*/ 105 h 105"/>
                <a:gd name="T20" fmla="*/ 42 w 192"/>
                <a:gd name="T21" fmla="*/ 15 h 105"/>
                <a:gd name="T22" fmla="*/ 22 w 192"/>
                <a:gd name="T23" fmla="*/ 21 h 105"/>
                <a:gd name="T24" fmla="*/ 12 w 192"/>
                <a:gd name="T25" fmla="*/ 57 h 105"/>
                <a:gd name="T26" fmla="*/ 48 w 192"/>
                <a:gd name="T27" fmla="*/ 93 h 105"/>
                <a:gd name="T28" fmla="*/ 144 w 192"/>
                <a:gd name="T29" fmla="*/ 93 h 105"/>
                <a:gd name="T30" fmla="*/ 180 w 192"/>
                <a:gd name="T31" fmla="*/ 57 h 105"/>
                <a:gd name="T32" fmla="*/ 169 w 192"/>
                <a:gd name="T33" fmla="*/ 20 h 105"/>
                <a:gd name="T34" fmla="*/ 125 w 192"/>
                <a:gd name="T35" fmla="*/ 18 h 105"/>
                <a:gd name="T36" fmla="*/ 96 w 192"/>
                <a:gd name="T37" fmla="*/ 21 h 105"/>
                <a:gd name="T38" fmla="*/ 67 w 192"/>
                <a:gd name="T39" fmla="*/ 18 h 105"/>
                <a:gd name="T40" fmla="*/ 42 w 192"/>
                <a:gd name="T41" fmla="*/ 1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05">
                  <a:moveTo>
                    <a:pt x="144" y="105"/>
                  </a:moveTo>
                  <a:cubicBezTo>
                    <a:pt x="48" y="105"/>
                    <a:pt x="48" y="105"/>
                    <a:pt x="48" y="105"/>
                  </a:cubicBezTo>
                  <a:cubicBezTo>
                    <a:pt x="21" y="105"/>
                    <a:pt x="0" y="84"/>
                    <a:pt x="0" y="57"/>
                  </a:cubicBezTo>
                  <a:cubicBezTo>
                    <a:pt x="0" y="35"/>
                    <a:pt x="5" y="20"/>
                    <a:pt x="14" y="12"/>
                  </a:cubicBezTo>
                  <a:cubicBezTo>
                    <a:pt x="28" y="0"/>
                    <a:pt x="49" y="3"/>
                    <a:pt x="68" y="6"/>
                  </a:cubicBezTo>
                  <a:cubicBezTo>
                    <a:pt x="78" y="7"/>
                    <a:pt x="87" y="9"/>
                    <a:pt x="96" y="9"/>
                  </a:cubicBezTo>
                  <a:cubicBezTo>
                    <a:pt x="105" y="9"/>
                    <a:pt x="114" y="7"/>
                    <a:pt x="124" y="6"/>
                  </a:cubicBezTo>
                  <a:cubicBezTo>
                    <a:pt x="143" y="3"/>
                    <a:pt x="164" y="0"/>
                    <a:pt x="177" y="11"/>
                  </a:cubicBezTo>
                  <a:cubicBezTo>
                    <a:pt x="187" y="20"/>
                    <a:pt x="192" y="35"/>
                    <a:pt x="192" y="57"/>
                  </a:cubicBezTo>
                  <a:cubicBezTo>
                    <a:pt x="192" y="84"/>
                    <a:pt x="170" y="105"/>
                    <a:pt x="144" y="105"/>
                  </a:cubicBezTo>
                  <a:close/>
                  <a:moveTo>
                    <a:pt x="42" y="15"/>
                  </a:moveTo>
                  <a:cubicBezTo>
                    <a:pt x="34" y="15"/>
                    <a:pt x="27" y="17"/>
                    <a:pt x="22" y="21"/>
                  </a:cubicBezTo>
                  <a:cubicBezTo>
                    <a:pt x="15" y="27"/>
                    <a:pt x="12" y="39"/>
                    <a:pt x="12" y="57"/>
                  </a:cubicBezTo>
                  <a:cubicBezTo>
                    <a:pt x="12" y="77"/>
                    <a:pt x="28" y="93"/>
                    <a:pt x="48" y="93"/>
                  </a:cubicBezTo>
                  <a:cubicBezTo>
                    <a:pt x="144" y="93"/>
                    <a:pt x="144" y="93"/>
                    <a:pt x="144" y="93"/>
                  </a:cubicBezTo>
                  <a:cubicBezTo>
                    <a:pt x="164" y="93"/>
                    <a:pt x="180" y="77"/>
                    <a:pt x="180" y="57"/>
                  </a:cubicBezTo>
                  <a:cubicBezTo>
                    <a:pt x="180" y="38"/>
                    <a:pt x="176" y="26"/>
                    <a:pt x="169" y="20"/>
                  </a:cubicBezTo>
                  <a:cubicBezTo>
                    <a:pt x="160" y="12"/>
                    <a:pt x="143" y="15"/>
                    <a:pt x="125" y="18"/>
                  </a:cubicBezTo>
                  <a:cubicBezTo>
                    <a:pt x="116" y="19"/>
                    <a:pt x="106" y="21"/>
                    <a:pt x="96" y="21"/>
                  </a:cubicBezTo>
                  <a:cubicBezTo>
                    <a:pt x="86" y="21"/>
                    <a:pt x="76" y="19"/>
                    <a:pt x="67" y="18"/>
                  </a:cubicBezTo>
                  <a:cubicBezTo>
                    <a:pt x="58" y="17"/>
                    <a:pt x="49" y="15"/>
                    <a:pt x="4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Arial" charset="0"/>
                <a:cs typeface="Arial" charset="0"/>
              </a:endParaRPr>
            </a:p>
          </p:txBody>
        </p:sp>
        <p:sp>
          <p:nvSpPr>
            <p:cNvPr id="21" name="Freeform 25">
              <a:extLst>
                <a:ext uri="{FF2B5EF4-FFF2-40B4-BE49-F238E27FC236}">
                  <a16:creationId xmlns:a16="http://schemas.microsoft.com/office/drawing/2014/main" id="{3D8CE889-79EF-8B0D-34BF-A264CCAD7F56}"/>
                </a:ext>
              </a:extLst>
            </p:cNvPr>
            <p:cNvSpPr>
              <a:spLocks noEditPoints="1"/>
            </p:cNvSpPr>
            <p:nvPr/>
          </p:nvSpPr>
          <p:spPr bwMode="auto">
            <a:xfrm>
              <a:off x="6267406" y="763028"/>
              <a:ext cx="458325" cy="387077"/>
            </a:xfrm>
            <a:custGeom>
              <a:avLst/>
              <a:gdLst>
                <a:gd name="T0" fmla="*/ 202 w 291"/>
                <a:gd name="T1" fmla="*/ 246 h 246"/>
                <a:gd name="T2" fmla="*/ 84 w 291"/>
                <a:gd name="T3" fmla="*/ 246 h 246"/>
                <a:gd name="T4" fmla="*/ 6 w 291"/>
                <a:gd name="T5" fmla="*/ 162 h 246"/>
                <a:gd name="T6" fmla="*/ 22 w 291"/>
                <a:gd name="T7" fmla="*/ 93 h 246"/>
                <a:gd name="T8" fmla="*/ 32 w 291"/>
                <a:gd name="T9" fmla="*/ 2 h 246"/>
                <a:gd name="T10" fmla="*/ 36 w 291"/>
                <a:gd name="T11" fmla="*/ 0 h 246"/>
                <a:gd name="T12" fmla="*/ 98 w 291"/>
                <a:gd name="T13" fmla="*/ 39 h 246"/>
                <a:gd name="T14" fmla="*/ 188 w 291"/>
                <a:gd name="T15" fmla="*/ 39 h 246"/>
                <a:gd name="T16" fmla="*/ 250 w 291"/>
                <a:gd name="T17" fmla="*/ 0 h 246"/>
                <a:gd name="T18" fmla="*/ 254 w 291"/>
                <a:gd name="T19" fmla="*/ 2 h 246"/>
                <a:gd name="T20" fmla="*/ 264 w 291"/>
                <a:gd name="T21" fmla="*/ 93 h 246"/>
                <a:gd name="T22" fmla="*/ 280 w 291"/>
                <a:gd name="T23" fmla="*/ 162 h 246"/>
                <a:gd name="T24" fmla="*/ 202 w 291"/>
                <a:gd name="T25" fmla="*/ 246 h 246"/>
                <a:gd name="T26" fmla="*/ 38 w 291"/>
                <a:gd name="T27" fmla="*/ 12 h 246"/>
                <a:gd name="T28" fmla="*/ 34 w 291"/>
                <a:gd name="T29" fmla="*/ 90 h 246"/>
                <a:gd name="T30" fmla="*/ 33 w 291"/>
                <a:gd name="T31" fmla="*/ 96 h 246"/>
                <a:gd name="T32" fmla="*/ 18 w 291"/>
                <a:gd name="T33" fmla="*/ 161 h 246"/>
                <a:gd name="T34" fmla="*/ 84 w 291"/>
                <a:gd name="T35" fmla="*/ 234 h 246"/>
                <a:gd name="T36" fmla="*/ 202 w 291"/>
                <a:gd name="T37" fmla="*/ 234 h 246"/>
                <a:gd name="T38" fmla="*/ 268 w 291"/>
                <a:gd name="T39" fmla="*/ 161 h 246"/>
                <a:gd name="T40" fmla="*/ 252 w 291"/>
                <a:gd name="T41" fmla="*/ 96 h 246"/>
                <a:gd name="T42" fmla="*/ 253 w 291"/>
                <a:gd name="T43" fmla="*/ 89 h 246"/>
                <a:gd name="T44" fmla="*/ 253 w 291"/>
                <a:gd name="T45" fmla="*/ 88 h 246"/>
                <a:gd name="T46" fmla="*/ 248 w 291"/>
                <a:gd name="T47" fmla="*/ 12 h 246"/>
                <a:gd name="T48" fmla="*/ 195 w 291"/>
                <a:gd name="T49" fmla="*/ 49 h 246"/>
                <a:gd name="T50" fmla="*/ 188 w 291"/>
                <a:gd name="T51" fmla="*/ 52 h 246"/>
                <a:gd name="T52" fmla="*/ 98 w 291"/>
                <a:gd name="T53" fmla="*/ 52 h 246"/>
                <a:gd name="T54" fmla="*/ 92 w 291"/>
                <a:gd name="T55" fmla="*/ 50 h 246"/>
                <a:gd name="T56" fmla="*/ 38 w 291"/>
                <a:gd name="T57" fmla="*/ 1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1" h="246">
                  <a:moveTo>
                    <a:pt x="202" y="246"/>
                  </a:moveTo>
                  <a:cubicBezTo>
                    <a:pt x="84" y="246"/>
                    <a:pt x="84" y="246"/>
                    <a:pt x="84" y="246"/>
                  </a:cubicBezTo>
                  <a:cubicBezTo>
                    <a:pt x="41" y="246"/>
                    <a:pt x="9" y="202"/>
                    <a:pt x="6" y="162"/>
                  </a:cubicBezTo>
                  <a:cubicBezTo>
                    <a:pt x="4" y="136"/>
                    <a:pt x="9" y="113"/>
                    <a:pt x="22" y="93"/>
                  </a:cubicBezTo>
                  <a:cubicBezTo>
                    <a:pt x="10" y="70"/>
                    <a:pt x="0" y="28"/>
                    <a:pt x="32" y="2"/>
                  </a:cubicBezTo>
                  <a:cubicBezTo>
                    <a:pt x="33" y="1"/>
                    <a:pt x="34" y="0"/>
                    <a:pt x="36" y="0"/>
                  </a:cubicBezTo>
                  <a:cubicBezTo>
                    <a:pt x="59" y="0"/>
                    <a:pt x="89" y="30"/>
                    <a:pt x="98" y="39"/>
                  </a:cubicBezTo>
                  <a:cubicBezTo>
                    <a:pt x="127" y="31"/>
                    <a:pt x="159" y="31"/>
                    <a:pt x="188" y="39"/>
                  </a:cubicBezTo>
                  <a:cubicBezTo>
                    <a:pt x="197" y="30"/>
                    <a:pt x="227" y="0"/>
                    <a:pt x="250" y="0"/>
                  </a:cubicBezTo>
                  <a:cubicBezTo>
                    <a:pt x="252" y="0"/>
                    <a:pt x="253" y="1"/>
                    <a:pt x="254" y="2"/>
                  </a:cubicBezTo>
                  <a:cubicBezTo>
                    <a:pt x="291" y="32"/>
                    <a:pt x="271" y="80"/>
                    <a:pt x="264" y="93"/>
                  </a:cubicBezTo>
                  <a:cubicBezTo>
                    <a:pt x="277" y="113"/>
                    <a:pt x="282" y="136"/>
                    <a:pt x="280" y="162"/>
                  </a:cubicBezTo>
                  <a:cubicBezTo>
                    <a:pt x="277" y="202"/>
                    <a:pt x="244" y="246"/>
                    <a:pt x="202" y="246"/>
                  </a:cubicBezTo>
                  <a:close/>
                  <a:moveTo>
                    <a:pt x="38" y="12"/>
                  </a:moveTo>
                  <a:cubicBezTo>
                    <a:pt x="6" y="41"/>
                    <a:pt x="33" y="88"/>
                    <a:pt x="34" y="90"/>
                  </a:cubicBezTo>
                  <a:cubicBezTo>
                    <a:pt x="35" y="92"/>
                    <a:pt x="35" y="94"/>
                    <a:pt x="33" y="96"/>
                  </a:cubicBezTo>
                  <a:cubicBezTo>
                    <a:pt x="21" y="115"/>
                    <a:pt x="16" y="137"/>
                    <a:pt x="18" y="161"/>
                  </a:cubicBezTo>
                  <a:cubicBezTo>
                    <a:pt x="20" y="196"/>
                    <a:pt x="49" y="234"/>
                    <a:pt x="84" y="234"/>
                  </a:cubicBezTo>
                  <a:cubicBezTo>
                    <a:pt x="202" y="234"/>
                    <a:pt x="202" y="234"/>
                    <a:pt x="202" y="234"/>
                  </a:cubicBezTo>
                  <a:cubicBezTo>
                    <a:pt x="237" y="234"/>
                    <a:pt x="265" y="196"/>
                    <a:pt x="268" y="161"/>
                  </a:cubicBezTo>
                  <a:cubicBezTo>
                    <a:pt x="270" y="137"/>
                    <a:pt x="265" y="115"/>
                    <a:pt x="252" y="96"/>
                  </a:cubicBezTo>
                  <a:cubicBezTo>
                    <a:pt x="251" y="94"/>
                    <a:pt x="251" y="91"/>
                    <a:pt x="253" y="89"/>
                  </a:cubicBezTo>
                  <a:cubicBezTo>
                    <a:pt x="253" y="88"/>
                    <a:pt x="253" y="88"/>
                    <a:pt x="253" y="88"/>
                  </a:cubicBezTo>
                  <a:cubicBezTo>
                    <a:pt x="258" y="79"/>
                    <a:pt x="277" y="38"/>
                    <a:pt x="248" y="12"/>
                  </a:cubicBezTo>
                  <a:cubicBezTo>
                    <a:pt x="231" y="14"/>
                    <a:pt x="205" y="38"/>
                    <a:pt x="195" y="49"/>
                  </a:cubicBezTo>
                  <a:cubicBezTo>
                    <a:pt x="194" y="51"/>
                    <a:pt x="191" y="53"/>
                    <a:pt x="188" y="52"/>
                  </a:cubicBezTo>
                  <a:cubicBezTo>
                    <a:pt x="159" y="43"/>
                    <a:pt x="127" y="43"/>
                    <a:pt x="98" y="52"/>
                  </a:cubicBezTo>
                  <a:cubicBezTo>
                    <a:pt x="96" y="52"/>
                    <a:pt x="94" y="52"/>
                    <a:pt x="92" y="50"/>
                  </a:cubicBezTo>
                  <a:cubicBezTo>
                    <a:pt x="83" y="41"/>
                    <a:pt x="56" y="14"/>
                    <a:pt x="3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Arial" charset="0"/>
                <a:cs typeface="Arial" charset="0"/>
              </a:endParaRPr>
            </a:p>
          </p:txBody>
        </p:sp>
        <p:sp>
          <p:nvSpPr>
            <p:cNvPr id="22" name="Freeform 26">
              <a:extLst>
                <a:ext uri="{FF2B5EF4-FFF2-40B4-BE49-F238E27FC236}">
                  <a16:creationId xmlns:a16="http://schemas.microsoft.com/office/drawing/2014/main" id="{77FFD77E-8049-695F-D962-745379F54EE7}"/>
                </a:ext>
              </a:extLst>
            </p:cNvPr>
            <p:cNvSpPr>
              <a:spLocks noEditPoints="1"/>
            </p:cNvSpPr>
            <p:nvPr/>
          </p:nvSpPr>
          <p:spPr bwMode="auto">
            <a:xfrm>
              <a:off x="6530066" y="999102"/>
              <a:ext cx="56360" cy="75501"/>
            </a:xfrm>
            <a:custGeom>
              <a:avLst/>
              <a:gdLst>
                <a:gd name="T0" fmla="*/ 18 w 36"/>
                <a:gd name="T1" fmla="*/ 48 h 48"/>
                <a:gd name="T2" fmla="*/ 0 w 36"/>
                <a:gd name="T3" fmla="*/ 24 h 48"/>
                <a:gd name="T4" fmla="*/ 18 w 36"/>
                <a:gd name="T5" fmla="*/ 0 h 48"/>
                <a:gd name="T6" fmla="*/ 36 w 36"/>
                <a:gd name="T7" fmla="*/ 24 h 48"/>
                <a:gd name="T8" fmla="*/ 18 w 36"/>
                <a:gd name="T9" fmla="*/ 48 h 48"/>
                <a:gd name="T10" fmla="*/ 18 w 36"/>
                <a:gd name="T11" fmla="*/ 12 h 48"/>
                <a:gd name="T12" fmla="*/ 12 w 36"/>
                <a:gd name="T13" fmla="*/ 24 h 48"/>
                <a:gd name="T14" fmla="*/ 18 w 36"/>
                <a:gd name="T15" fmla="*/ 36 h 48"/>
                <a:gd name="T16" fmla="*/ 24 w 36"/>
                <a:gd name="T17" fmla="*/ 24 h 48"/>
                <a:gd name="T18" fmla="*/ 18 w 36"/>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8">
                  <a:moveTo>
                    <a:pt x="18" y="48"/>
                  </a:moveTo>
                  <a:cubicBezTo>
                    <a:pt x="8" y="48"/>
                    <a:pt x="0" y="38"/>
                    <a:pt x="0" y="24"/>
                  </a:cubicBezTo>
                  <a:cubicBezTo>
                    <a:pt x="0" y="11"/>
                    <a:pt x="8" y="0"/>
                    <a:pt x="18" y="0"/>
                  </a:cubicBezTo>
                  <a:cubicBezTo>
                    <a:pt x="28" y="0"/>
                    <a:pt x="36" y="11"/>
                    <a:pt x="36" y="24"/>
                  </a:cubicBezTo>
                  <a:cubicBezTo>
                    <a:pt x="36" y="38"/>
                    <a:pt x="28" y="48"/>
                    <a:pt x="18" y="48"/>
                  </a:cubicBezTo>
                  <a:close/>
                  <a:moveTo>
                    <a:pt x="18" y="12"/>
                  </a:moveTo>
                  <a:cubicBezTo>
                    <a:pt x="16" y="12"/>
                    <a:pt x="12" y="17"/>
                    <a:pt x="12" y="24"/>
                  </a:cubicBezTo>
                  <a:cubicBezTo>
                    <a:pt x="12" y="31"/>
                    <a:pt x="16" y="36"/>
                    <a:pt x="18" y="36"/>
                  </a:cubicBezTo>
                  <a:cubicBezTo>
                    <a:pt x="21" y="36"/>
                    <a:pt x="24" y="32"/>
                    <a:pt x="24" y="24"/>
                  </a:cubicBezTo>
                  <a:cubicBezTo>
                    <a:pt x="24" y="17"/>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Arial" charset="0"/>
                <a:cs typeface="Arial" charset="0"/>
              </a:endParaRPr>
            </a:p>
          </p:txBody>
        </p:sp>
        <p:sp>
          <p:nvSpPr>
            <p:cNvPr id="23" name="Freeform 27">
              <a:extLst>
                <a:ext uri="{FF2B5EF4-FFF2-40B4-BE49-F238E27FC236}">
                  <a16:creationId xmlns:a16="http://schemas.microsoft.com/office/drawing/2014/main" id="{CB2ECD73-9DF9-79D3-B1E6-828D1FC4E69C}"/>
                </a:ext>
              </a:extLst>
            </p:cNvPr>
            <p:cNvSpPr>
              <a:spLocks noEditPoints="1"/>
            </p:cNvSpPr>
            <p:nvPr/>
          </p:nvSpPr>
          <p:spPr bwMode="auto">
            <a:xfrm>
              <a:off x="6398204" y="999102"/>
              <a:ext cx="56360" cy="75501"/>
            </a:xfrm>
            <a:custGeom>
              <a:avLst/>
              <a:gdLst>
                <a:gd name="T0" fmla="*/ 18 w 36"/>
                <a:gd name="T1" fmla="*/ 48 h 48"/>
                <a:gd name="T2" fmla="*/ 0 w 36"/>
                <a:gd name="T3" fmla="*/ 24 h 48"/>
                <a:gd name="T4" fmla="*/ 18 w 36"/>
                <a:gd name="T5" fmla="*/ 0 h 48"/>
                <a:gd name="T6" fmla="*/ 36 w 36"/>
                <a:gd name="T7" fmla="*/ 24 h 48"/>
                <a:gd name="T8" fmla="*/ 18 w 36"/>
                <a:gd name="T9" fmla="*/ 48 h 48"/>
                <a:gd name="T10" fmla="*/ 18 w 36"/>
                <a:gd name="T11" fmla="*/ 12 h 48"/>
                <a:gd name="T12" fmla="*/ 12 w 36"/>
                <a:gd name="T13" fmla="*/ 24 h 48"/>
                <a:gd name="T14" fmla="*/ 18 w 36"/>
                <a:gd name="T15" fmla="*/ 36 h 48"/>
                <a:gd name="T16" fmla="*/ 24 w 36"/>
                <a:gd name="T17" fmla="*/ 24 h 48"/>
                <a:gd name="T18" fmla="*/ 18 w 36"/>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8">
                  <a:moveTo>
                    <a:pt x="18" y="48"/>
                  </a:moveTo>
                  <a:cubicBezTo>
                    <a:pt x="8" y="48"/>
                    <a:pt x="0" y="38"/>
                    <a:pt x="0" y="24"/>
                  </a:cubicBezTo>
                  <a:cubicBezTo>
                    <a:pt x="0" y="11"/>
                    <a:pt x="8" y="0"/>
                    <a:pt x="18" y="0"/>
                  </a:cubicBezTo>
                  <a:cubicBezTo>
                    <a:pt x="28" y="0"/>
                    <a:pt x="36" y="11"/>
                    <a:pt x="36" y="24"/>
                  </a:cubicBezTo>
                  <a:cubicBezTo>
                    <a:pt x="36" y="38"/>
                    <a:pt x="28" y="48"/>
                    <a:pt x="18" y="48"/>
                  </a:cubicBezTo>
                  <a:close/>
                  <a:moveTo>
                    <a:pt x="18" y="12"/>
                  </a:moveTo>
                  <a:cubicBezTo>
                    <a:pt x="16" y="12"/>
                    <a:pt x="12" y="17"/>
                    <a:pt x="12" y="24"/>
                  </a:cubicBezTo>
                  <a:cubicBezTo>
                    <a:pt x="12" y="31"/>
                    <a:pt x="16" y="36"/>
                    <a:pt x="18" y="36"/>
                  </a:cubicBezTo>
                  <a:cubicBezTo>
                    <a:pt x="20" y="36"/>
                    <a:pt x="24" y="31"/>
                    <a:pt x="24" y="24"/>
                  </a:cubicBezTo>
                  <a:cubicBezTo>
                    <a:pt x="24" y="17"/>
                    <a:pt x="20"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Arial" charset="0"/>
                <a:cs typeface="Arial" charset="0"/>
              </a:endParaRPr>
            </a:p>
          </p:txBody>
        </p:sp>
      </p:grpSp>
      <p:sp>
        <p:nvSpPr>
          <p:cNvPr id="25" name="Freeform 37">
            <a:extLst>
              <a:ext uri="{FF2B5EF4-FFF2-40B4-BE49-F238E27FC236}">
                <a16:creationId xmlns:a16="http://schemas.microsoft.com/office/drawing/2014/main" id="{BD3FFCF5-828A-F85A-DD3C-9F10FD5FA562}"/>
              </a:ext>
            </a:extLst>
          </p:cNvPr>
          <p:cNvSpPr>
            <a:spLocks noEditPoints="1"/>
          </p:cNvSpPr>
          <p:nvPr/>
        </p:nvSpPr>
        <p:spPr bwMode="auto">
          <a:xfrm>
            <a:off x="4542503" y="5554192"/>
            <a:ext cx="414725" cy="395584"/>
          </a:xfrm>
          <a:custGeom>
            <a:avLst/>
            <a:gdLst>
              <a:gd name="T0" fmla="*/ 258 w 264"/>
              <a:gd name="T1" fmla="*/ 251 h 251"/>
              <a:gd name="T2" fmla="*/ 198 w 264"/>
              <a:gd name="T3" fmla="*/ 251 h 251"/>
              <a:gd name="T4" fmla="*/ 192 w 264"/>
              <a:gd name="T5" fmla="*/ 245 h 251"/>
              <a:gd name="T6" fmla="*/ 192 w 264"/>
              <a:gd name="T7" fmla="*/ 161 h 251"/>
              <a:gd name="T8" fmla="*/ 174 w 264"/>
              <a:gd name="T9" fmla="*/ 143 h 251"/>
              <a:gd name="T10" fmla="*/ 156 w 264"/>
              <a:gd name="T11" fmla="*/ 161 h 251"/>
              <a:gd name="T12" fmla="*/ 156 w 264"/>
              <a:gd name="T13" fmla="*/ 245 h 251"/>
              <a:gd name="T14" fmla="*/ 150 w 264"/>
              <a:gd name="T15" fmla="*/ 251 h 251"/>
              <a:gd name="T16" fmla="*/ 90 w 264"/>
              <a:gd name="T17" fmla="*/ 251 h 251"/>
              <a:gd name="T18" fmla="*/ 86 w 264"/>
              <a:gd name="T19" fmla="*/ 249 h 251"/>
              <a:gd name="T20" fmla="*/ 84 w 264"/>
              <a:gd name="T21" fmla="*/ 245 h 251"/>
              <a:gd name="T22" fmla="*/ 84 w 264"/>
              <a:gd name="T23" fmla="*/ 89 h 251"/>
              <a:gd name="T24" fmla="*/ 86 w 264"/>
              <a:gd name="T25" fmla="*/ 85 h 251"/>
              <a:gd name="T26" fmla="*/ 90 w 264"/>
              <a:gd name="T27" fmla="*/ 83 h 251"/>
              <a:gd name="T28" fmla="*/ 150 w 264"/>
              <a:gd name="T29" fmla="*/ 83 h 251"/>
              <a:gd name="T30" fmla="*/ 156 w 264"/>
              <a:gd name="T31" fmla="*/ 89 h 251"/>
              <a:gd name="T32" fmla="*/ 156 w 264"/>
              <a:gd name="T33" fmla="*/ 95 h 251"/>
              <a:gd name="T34" fmla="*/ 198 w 264"/>
              <a:gd name="T35" fmla="*/ 83 h 251"/>
              <a:gd name="T36" fmla="*/ 264 w 264"/>
              <a:gd name="T37" fmla="*/ 165 h 251"/>
              <a:gd name="T38" fmla="*/ 264 w 264"/>
              <a:gd name="T39" fmla="*/ 245 h 251"/>
              <a:gd name="T40" fmla="*/ 258 w 264"/>
              <a:gd name="T41" fmla="*/ 251 h 251"/>
              <a:gd name="T42" fmla="*/ 204 w 264"/>
              <a:gd name="T43" fmla="*/ 239 h 251"/>
              <a:gd name="T44" fmla="*/ 252 w 264"/>
              <a:gd name="T45" fmla="*/ 239 h 251"/>
              <a:gd name="T46" fmla="*/ 252 w 264"/>
              <a:gd name="T47" fmla="*/ 165 h 251"/>
              <a:gd name="T48" fmla="*/ 198 w 264"/>
              <a:gd name="T49" fmla="*/ 95 h 251"/>
              <a:gd name="T50" fmla="*/ 154 w 264"/>
              <a:gd name="T51" fmla="*/ 111 h 251"/>
              <a:gd name="T52" fmla="*/ 148 w 264"/>
              <a:gd name="T53" fmla="*/ 112 h 251"/>
              <a:gd name="T54" fmla="*/ 144 w 264"/>
              <a:gd name="T55" fmla="*/ 107 h 251"/>
              <a:gd name="T56" fmla="*/ 144 w 264"/>
              <a:gd name="T57" fmla="*/ 95 h 251"/>
              <a:gd name="T58" fmla="*/ 97 w 264"/>
              <a:gd name="T59" fmla="*/ 95 h 251"/>
              <a:gd name="T60" fmla="*/ 96 w 264"/>
              <a:gd name="T61" fmla="*/ 239 h 251"/>
              <a:gd name="T62" fmla="*/ 144 w 264"/>
              <a:gd name="T63" fmla="*/ 239 h 251"/>
              <a:gd name="T64" fmla="*/ 144 w 264"/>
              <a:gd name="T65" fmla="*/ 161 h 251"/>
              <a:gd name="T66" fmla="*/ 174 w 264"/>
              <a:gd name="T67" fmla="*/ 131 h 251"/>
              <a:gd name="T68" fmla="*/ 204 w 264"/>
              <a:gd name="T69" fmla="*/ 161 h 251"/>
              <a:gd name="T70" fmla="*/ 204 w 264"/>
              <a:gd name="T71" fmla="*/ 239 h 251"/>
              <a:gd name="T72" fmla="*/ 66 w 264"/>
              <a:gd name="T73" fmla="*/ 251 h 251"/>
              <a:gd name="T74" fmla="*/ 6 w 264"/>
              <a:gd name="T75" fmla="*/ 251 h 251"/>
              <a:gd name="T76" fmla="*/ 0 w 264"/>
              <a:gd name="T77" fmla="*/ 245 h 251"/>
              <a:gd name="T78" fmla="*/ 0 w 264"/>
              <a:gd name="T79" fmla="*/ 89 h 251"/>
              <a:gd name="T80" fmla="*/ 6 w 264"/>
              <a:gd name="T81" fmla="*/ 83 h 251"/>
              <a:gd name="T82" fmla="*/ 66 w 264"/>
              <a:gd name="T83" fmla="*/ 83 h 251"/>
              <a:gd name="T84" fmla="*/ 72 w 264"/>
              <a:gd name="T85" fmla="*/ 89 h 251"/>
              <a:gd name="T86" fmla="*/ 72 w 264"/>
              <a:gd name="T87" fmla="*/ 245 h 251"/>
              <a:gd name="T88" fmla="*/ 66 w 264"/>
              <a:gd name="T89" fmla="*/ 251 h 251"/>
              <a:gd name="T90" fmla="*/ 12 w 264"/>
              <a:gd name="T91" fmla="*/ 239 h 251"/>
              <a:gd name="T92" fmla="*/ 60 w 264"/>
              <a:gd name="T93" fmla="*/ 239 h 251"/>
              <a:gd name="T94" fmla="*/ 60 w 264"/>
              <a:gd name="T95" fmla="*/ 95 h 251"/>
              <a:gd name="T96" fmla="*/ 12 w 264"/>
              <a:gd name="T97" fmla="*/ 95 h 251"/>
              <a:gd name="T98" fmla="*/ 12 w 264"/>
              <a:gd name="T99" fmla="*/ 239 h 251"/>
              <a:gd name="T100" fmla="*/ 36 w 264"/>
              <a:gd name="T101" fmla="*/ 71 h 251"/>
              <a:gd name="T102" fmla="*/ 36 w 264"/>
              <a:gd name="T103" fmla="*/ 71 h 251"/>
              <a:gd name="T104" fmla="*/ 0 w 264"/>
              <a:gd name="T105" fmla="*/ 35 h 251"/>
              <a:gd name="T106" fmla="*/ 37 w 264"/>
              <a:gd name="T107" fmla="*/ 0 h 251"/>
              <a:gd name="T108" fmla="*/ 73 w 264"/>
              <a:gd name="T109" fmla="*/ 35 h 251"/>
              <a:gd name="T110" fmla="*/ 36 w 264"/>
              <a:gd name="T111" fmla="*/ 71 h 251"/>
              <a:gd name="T112" fmla="*/ 37 w 264"/>
              <a:gd name="T113" fmla="*/ 12 h 251"/>
              <a:gd name="T114" fmla="*/ 12 w 264"/>
              <a:gd name="T115" fmla="*/ 35 h 251"/>
              <a:gd name="T116" fmla="*/ 36 w 264"/>
              <a:gd name="T117" fmla="*/ 59 h 251"/>
              <a:gd name="T118" fmla="*/ 36 w 264"/>
              <a:gd name="T119" fmla="*/ 59 h 251"/>
              <a:gd name="T120" fmla="*/ 61 w 264"/>
              <a:gd name="T121" fmla="*/ 35 h 251"/>
              <a:gd name="T122" fmla="*/ 37 w 264"/>
              <a:gd name="T123" fmla="*/ 1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4" h="251">
                <a:moveTo>
                  <a:pt x="258" y="251"/>
                </a:moveTo>
                <a:cubicBezTo>
                  <a:pt x="198" y="251"/>
                  <a:pt x="198" y="251"/>
                  <a:pt x="198" y="251"/>
                </a:cubicBezTo>
                <a:cubicBezTo>
                  <a:pt x="195" y="251"/>
                  <a:pt x="192" y="248"/>
                  <a:pt x="192" y="245"/>
                </a:cubicBezTo>
                <a:cubicBezTo>
                  <a:pt x="192" y="161"/>
                  <a:pt x="192" y="161"/>
                  <a:pt x="192" y="161"/>
                </a:cubicBezTo>
                <a:cubicBezTo>
                  <a:pt x="192" y="151"/>
                  <a:pt x="184" y="143"/>
                  <a:pt x="174" y="143"/>
                </a:cubicBezTo>
                <a:cubicBezTo>
                  <a:pt x="164" y="143"/>
                  <a:pt x="156" y="151"/>
                  <a:pt x="156" y="161"/>
                </a:cubicBezTo>
                <a:cubicBezTo>
                  <a:pt x="156" y="245"/>
                  <a:pt x="156" y="245"/>
                  <a:pt x="156" y="245"/>
                </a:cubicBezTo>
                <a:cubicBezTo>
                  <a:pt x="156" y="248"/>
                  <a:pt x="154" y="251"/>
                  <a:pt x="150" y="251"/>
                </a:cubicBezTo>
                <a:cubicBezTo>
                  <a:pt x="90" y="251"/>
                  <a:pt x="90" y="251"/>
                  <a:pt x="90" y="251"/>
                </a:cubicBezTo>
                <a:cubicBezTo>
                  <a:pt x="89" y="251"/>
                  <a:pt x="87" y="250"/>
                  <a:pt x="86" y="249"/>
                </a:cubicBezTo>
                <a:cubicBezTo>
                  <a:pt x="85" y="248"/>
                  <a:pt x="84" y="246"/>
                  <a:pt x="84" y="245"/>
                </a:cubicBezTo>
                <a:cubicBezTo>
                  <a:pt x="84" y="243"/>
                  <a:pt x="85" y="101"/>
                  <a:pt x="84" y="89"/>
                </a:cubicBezTo>
                <a:cubicBezTo>
                  <a:pt x="84" y="88"/>
                  <a:pt x="85" y="86"/>
                  <a:pt x="86" y="85"/>
                </a:cubicBezTo>
                <a:cubicBezTo>
                  <a:pt x="87" y="83"/>
                  <a:pt x="89" y="83"/>
                  <a:pt x="90" y="83"/>
                </a:cubicBezTo>
                <a:cubicBezTo>
                  <a:pt x="150" y="83"/>
                  <a:pt x="150" y="83"/>
                  <a:pt x="150" y="83"/>
                </a:cubicBezTo>
                <a:cubicBezTo>
                  <a:pt x="154" y="83"/>
                  <a:pt x="156" y="85"/>
                  <a:pt x="156" y="89"/>
                </a:cubicBezTo>
                <a:cubicBezTo>
                  <a:pt x="156" y="95"/>
                  <a:pt x="156" y="95"/>
                  <a:pt x="156" y="95"/>
                </a:cubicBezTo>
                <a:cubicBezTo>
                  <a:pt x="165" y="90"/>
                  <a:pt x="180" y="83"/>
                  <a:pt x="198" y="83"/>
                </a:cubicBezTo>
                <a:cubicBezTo>
                  <a:pt x="239" y="83"/>
                  <a:pt x="264" y="115"/>
                  <a:pt x="264" y="165"/>
                </a:cubicBezTo>
                <a:cubicBezTo>
                  <a:pt x="264" y="245"/>
                  <a:pt x="264" y="245"/>
                  <a:pt x="264" y="245"/>
                </a:cubicBezTo>
                <a:cubicBezTo>
                  <a:pt x="264" y="248"/>
                  <a:pt x="262" y="251"/>
                  <a:pt x="258" y="251"/>
                </a:cubicBezTo>
                <a:close/>
                <a:moveTo>
                  <a:pt x="204" y="239"/>
                </a:moveTo>
                <a:cubicBezTo>
                  <a:pt x="252" y="239"/>
                  <a:pt x="252" y="239"/>
                  <a:pt x="252" y="239"/>
                </a:cubicBezTo>
                <a:cubicBezTo>
                  <a:pt x="252" y="165"/>
                  <a:pt x="252" y="165"/>
                  <a:pt x="252" y="165"/>
                </a:cubicBezTo>
                <a:cubicBezTo>
                  <a:pt x="252" y="121"/>
                  <a:pt x="232" y="95"/>
                  <a:pt x="198" y="95"/>
                </a:cubicBezTo>
                <a:cubicBezTo>
                  <a:pt x="172" y="95"/>
                  <a:pt x="155" y="111"/>
                  <a:pt x="154" y="111"/>
                </a:cubicBezTo>
                <a:cubicBezTo>
                  <a:pt x="153" y="113"/>
                  <a:pt x="150" y="113"/>
                  <a:pt x="148" y="112"/>
                </a:cubicBezTo>
                <a:cubicBezTo>
                  <a:pt x="146" y="111"/>
                  <a:pt x="144" y="109"/>
                  <a:pt x="144" y="107"/>
                </a:cubicBezTo>
                <a:cubicBezTo>
                  <a:pt x="144" y="95"/>
                  <a:pt x="144" y="95"/>
                  <a:pt x="144" y="95"/>
                </a:cubicBezTo>
                <a:cubicBezTo>
                  <a:pt x="97" y="95"/>
                  <a:pt x="97" y="95"/>
                  <a:pt x="97" y="95"/>
                </a:cubicBezTo>
                <a:cubicBezTo>
                  <a:pt x="97" y="121"/>
                  <a:pt x="97" y="214"/>
                  <a:pt x="96" y="239"/>
                </a:cubicBezTo>
                <a:cubicBezTo>
                  <a:pt x="144" y="239"/>
                  <a:pt x="144" y="239"/>
                  <a:pt x="144" y="239"/>
                </a:cubicBezTo>
                <a:cubicBezTo>
                  <a:pt x="144" y="161"/>
                  <a:pt x="144" y="161"/>
                  <a:pt x="144" y="161"/>
                </a:cubicBezTo>
                <a:cubicBezTo>
                  <a:pt x="144" y="144"/>
                  <a:pt x="158" y="131"/>
                  <a:pt x="174" y="131"/>
                </a:cubicBezTo>
                <a:cubicBezTo>
                  <a:pt x="191" y="131"/>
                  <a:pt x="204" y="144"/>
                  <a:pt x="204" y="161"/>
                </a:cubicBezTo>
                <a:lnTo>
                  <a:pt x="204" y="239"/>
                </a:lnTo>
                <a:close/>
                <a:moveTo>
                  <a:pt x="66" y="251"/>
                </a:moveTo>
                <a:cubicBezTo>
                  <a:pt x="6" y="251"/>
                  <a:pt x="6" y="251"/>
                  <a:pt x="6" y="251"/>
                </a:cubicBezTo>
                <a:cubicBezTo>
                  <a:pt x="3" y="251"/>
                  <a:pt x="0" y="248"/>
                  <a:pt x="0" y="245"/>
                </a:cubicBezTo>
                <a:cubicBezTo>
                  <a:pt x="0" y="89"/>
                  <a:pt x="0" y="89"/>
                  <a:pt x="0" y="89"/>
                </a:cubicBezTo>
                <a:cubicBezTo>
                  <a:pt x="0" y="85"/>
                  <a:pt x="3" y="83"/>
                  <a:pt x="6" y="83"/>
                </a:cubicBezTo>
                <a:cubicBezTo>
                  <a:pt x="66" y="83"/>
                  <a:pt x="66" y="83"/>
                  <a:pt x="66" y="83"/>
                </a:cubicBezTo>
                <a:cubicBezTo>
                  <a:pt x="70" y="83"/>
                  <a:pt x="72" y="85"/>
                  <a:pt x="72" y="89"/>
                </a:cubicBezTo>
                <a:cubicBezTo>
                  <a:pt x="72" y="245"/>
                  <a:pt x="72" y="245"/>
                  <a:pt x="72" y="245"/>
                </a:cubicBezTo>
                <a:cubicBezTo>
                  <a:pt x="72" y="248"/>
                  <a:pt x="70" y="251"/>
                  <a:pt x="66" y="251"/>
                </a:cubicBezTo>
                <a:close/>
                <a:moveTo>
                  <a:pt x="12" y="239"/>
                </a:moveTo>
                <a:cubicBezTo>
                  <a:pt x="60" y="239"/>
                  <a:pt x="60" y="239"/>
                  <a:pt x="60" y="239"/>
                </a:cubicBezTo>
                <a:cubicBezTo>
                  <a:pt x="60" y="95"/>
                  <a:pt x="60" y="95"/>
                  <a:pt x="60" y="95"/>
                </a:cubicBezTo>
                <a:cubicBezTo>
                  <a:pt x="12" y="95"/>
                  <a:pt x="12" y="95"/>
                  <a:pt x="12" y="95"/>
                </a:cubicBezTo>
                <a:lnTo>
                  <a:pt x="12" y="239"/>
                </a:lnTo>
                <a:close/>
                <a:moveTo>
                  <a:pt x="36" y="71"/>
                </a:moveTo>
                <a:cubicBezTo>
                  <a:pt x="36" y="71"/>
                  <a:pt x="36" y="71"/>
                  <a:pt x="36" y="71"/>
                </a:cubicBezTo>
                <a:cubicBezTo>
                  <a:pt x="16" y="71"/>
                  <a:pt x="0" y="55"/>
                  <a:pt x="0" y="35"/>
                </a:cubicBezTo>
                <a:cubicBezTo>
                  <a:pt x="0" y="15"/>
                  <a:pt x="16" y="0"/>
                  <a:pt x="37" y="0"/>
                </a:cubicBezTo>
                <a:cubicBezTo>
                  <a:pt x="57" y="0"/>
                  <a:pt x="72" y="15"/>
                  <a:pt x="73" y="35"/>
                </a:cubicBezTo>
                <a:cubicBezTo>
                  <a:pt x="73" y="56"/>
                  <a:pt x="57" y="71"/>
                  <a:pt x="36" y="71"/>
                </a:cubicBezTo>
                <a:close/>
                <a:moveTo>
                  <a:pt x="37" y="12"/>
                </a:moveTo>
                <a:cubicBezTo>
                  <a:pt x="22" y="12"/>
                  <a:pt x="12" y="22"/>
                  <a:pt x="12" y="35"/>
                </a:cubicBezTo>
                <a:cubicBezTo>
                  <a:pt x="12" y="47"/>
                  <a:pt x="20" y="59"/>
                  <a:pt x="36" y="59"/>
                </a:cubicBezTo>
                <a:cubicBezTo>
                  <a:pt x="36" y="59"/>
                  <a:pt x="36" y="59"/>
                  <a:pt x="36" y="59"/>
                </a:cubicBezTo>
                <a:cubicBezTo>
                  <a:pt x="52" y="59"/>
                  <a:pt x="61" y="47"/>
                  <a:pt x="61" y="35"/>
                </a:cubicBezTo>
                <a:cubicBezTo>
                  <a:pt x="61" y="24"/>
                  <a:pt x="53" y="12"/>
                  <a:pt x="37" y="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2"/>
              </a:solidFill>
              <a:effectLst/>
              <a:uLnTx/>
              <a:uFillTx/>
              <a:latin typeface="Arial" charset="0"/>
              <a:cs typeface="Arial" charset="0"/>
            </a:endParaRPr>
          </a:p>
        </p:txBody>
      </p:sp>
    </p:spTree>
    <p:extLst>
      <p:ext uri="{BB962C8B-B14F-4D97-AF65-F5344CB8AC3E}">
        <p14:creationId xmlns:p14="http://schemas.microsoft.com/office/powerpoint/2010/main" val="2906013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CA1C-AA2A-6676-40DE-D554A7DEF433}"/>
              </a:ext>
            </a:extLst>
          </p:cNvPr>
          <p:cNvSpPr>
            <a:spLocks noGrp="1"/>
          </p:cNvSpPr>
          <p:nvPr>
            <p:ph type="title"/>
          </p:nvPr>
        </p:nvSpPr>
        <p:spPr/>
        <p:txBody>
          <a:bodyPr>
            <a:normAutofit fontScale="90000"/>
          </a:bodyPr>
          <a:lstStyle/>
          <a:p>
            <a:r>
              <a:rPr lang="en-US" dirty="0"/>
              <a:t>Use new high-performance tooling: “</a:t>
            </a:r>
            <a:r>
              <a:rPr lang="en-US" dirty="0" err="1"/>
              <a:t>vite</a:t>
            </a:r>
            <a:r>
              <a:rPr lang="en-US" dirty="0"/>
              <a:t>” &amp; “</a:t>
            </a:r>
            <a:r>
              <a:rPr lang="en-US" dirty="0" err="1"/>
              <a:t>esbuild</a:t>
            </a:r>
            <a:r>
              <a:rPr lang="en-US" dirty="0"/>
              <a:t>”</a:t>
            </a:r>
            <a:br>
              <a:rPr lang="en-US" dirty="0"/>
            </a:br>
            <a:r>
              <a:rPr lang="en-US" sz="3600" dirty="0"/>
              <a:t>New tools written natively introduce 10x-100x speed improvements in development cycles</a:t>
            </a:r>
          </a:p>
        </p:txBody>
      </p:sp>
      <p:sp>
        <p:nvSpPr>
          <p:cNvPr id="3" name="Slide Number Placeholder 2">
            <a:extLst>
              <a:ext uri="{FF2B5EF4-FFF2-40B4-BE49-F238E27FC236}">
                <a16:creationId xmlns:a16="http://schemas.microsoft.com/office/drawing/2014/main" id="{C0DBEBEF-31D8-D0D9-4B9D-C02370BBD96A}"/>
              </a:ext>
            </a:extLst>
          </p:cNvPr>
          <p:cNvSpPr>
            <a:spLocks noGrp="1"/>
          </p:cNvSpPr>
          <p:nvPr>
            <p:ph type="sldNum" sz="quarter" idx="4"/>
          </p:nvPr>
        </p:nvSpPr>
        <p:spPr/>
        <p:txBody>
          <a:bodyPr/>
          <a:lstStyle/>
          <a:p>
            <a:pPr algn="r" defTabSz="228600">
              <a:spcAft>
                <a:spcPts val="1200"/>
              </a:spcAft>
            </a:pPr>
            <a:fld id="{CC9E6EB9-168E-4914-8CC7-2E853AFB4F1B}" type="slidenum">
              <a:rPr lang="en-US" smtClean="0"/>
              <a:pPr algn="r" defTabSz="228600">
                <a:spcAft>
                  <a:spcPts val="1200"/>
                </a:spcAft>
              </a:pPr>
              <a:t>20</a:t>
            </a:fld>
            <a:endParaRPr lang="en-US"/>
          </a:p>
        </p:txBody>
      </p:sp>
    </p:spTree>
    <p:extLst>
      <p:ext uri="{BB962C8B-B14F-4D97-AF65-F5344CB8AC3E}">
        <p14:creationId xmlns:p14="http://schemas.microsoft.com/office/powerpoint/2010/main" val="474712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CA1C-AA2A-6676-40DE-D554A7DEF433}"/>
              </a:ext>
            </a:extLst>
          </p:cNvPr>
          <p:cNvSpPr>
            <a:spLocks noGrp="1"/>
          </p:cNvSpPr>
          <p:nvPr>
            <p:ph type="title"/>
          </p:nvPr>
        </p:nvSpPr>
        <p:spPr/>
        <p:txBody>
          <a:bodyPr>
            <a:normAutofit/>
          </a:bodyPr>
          <a:lstStyle/>
          <a:p>
            <a:r>
              <a:rPr lang="en-US" dirty="0"/>
              <a:t>Runs on servers and on edge functions</a:t>
            </a:r>
            <a:br>
              <a:rPr lang="en-US" dirty="0"/>
            </a:br>
            <a:r>
              <a:rPr lang="en-US" sz="3600" dirty="0"/>
              <a:t>Built on Web Fetch API instead of Node, can run on </a:t>
            </a:r>
            <a:r>
              <a:rPr lang="en-US" sz="3600" dirty="0" err="1"/>
              <a:t>Deno</a:t>
            </a:r>
            <a:r>
              <a:rPr lang="en-US" sz="3600"/>
              <a:t> (working on Bun.sh)</a:t>
            </a:r>
            <a:endParaRPr lang="en-US" sz="3600" dirty="0"/>
          </a:p>
        </p:txBody>
      </p:sp>
      <p:sp>
        <p:nvSpPr>
          <p:cNvPr id="3" name="Slide Number Placeholder 2">
            <a:extLst>
              <a:ext uri="{FF2B5EF4-FFF2-40B4-BE49-F238E27FC236}">
                <a16:creationId xmlns:a16="http://schemas.microsoft.com/office/drawing/2014/main" id="{C0DBEBEF-31D8-D0D9-4B9D-C02370BBD96A}"/>
              </a:ext>
            </a:extLst>
          </p:cNvPr>
          <p:cNvSpPr>
            <a:spLocks noGrp="1"/>
          </p:cNvSpPr>
          <p:nvPr>
            <p:ph type="sldNum" sz="quarter" idx="4"/>
          </p:nvPr>
        </p:nvSpPr>
        <p:spPr/>
        <p:txBody>
          <a:bodyPr/>
          <a:lstStyle/>
          <a:p>
            <a:pPr algn="r" defTabSz="228600">
              <a:spcAft>
                <a:spcPts val="1200"/>
              </a:spcAft>
            </a:pPr>
            <a:fld id="{CC9E6EB9-168E-4914-8CC7-2E853AFB4F1B}" type="slidenum">
              <a:rPr lang="en-US" smtClean="0"/>
              <a:pPr algn="r" defTabSz="228600">
                <a:spcAft>
                  <a:spcPts val="1200"/>
                </a:spcAft>
              </a:pPr>
              <a:t>21</a:t>
            </a:fld>
            <a:endParaRPr lang="en-US"/>
          </a:p>
        </p:txBody>
      </p:sp>
    </p:spTree>
    <p:extLst>
      <p:ext uri="{BB962C8B-B14F-4D97-AF65-F5344CB8AC3E}">
        <p14:creationId xmlns:p14="http://schemas.microsoft.com/office/powerpoint/2010/main" val="4165812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AC141-EAAD-4D63-C181-3DE8A9D9621D}"/>
              </a:ext>
            </a:extLst>
          </p:cNvPr>
          <p:cNvSpPr>
            <a:spLocks noGrp="1"/>
          </p:cNvSpPr>
          <p:nvPr>
            <p:ph type="title"/>
          </p:nvPr>
        </p:nvSpPr>
        <p:spPr/>
        <p:txBody>
          <a:bodyPr/>
          <a:lstStyle/>
          <a:p>
            <a:r>
              <a:rPr lang="en-US" dirty="0"/>
              <a:t>Use the platform</a:t>
            </a:r>
          </a:p>
        </p:txBody>
      </p:sp>
      <p:sp>
        <p:nvSpPr>
          <p:cNvPr id="6" name="Text Placeholder 5">
            <a:extLst>
              <a:ext uri="{FF2B5EF4-FFF2-40B4-BE49-F238E27FC236}">
                <a16:creationId xmlns:a16="http://schemas.microsoft.com/office/drawing/2014/main" id="{2186E363-D5BC-58D7-7D74-3DC3E1C09EFC}"/>
              </a:ext>
            </a:extLst>
          </p:cNvPr>
          <p:cNvSpPr>
            <a:spLocks noGrp="1"/>
          </p:cNvSpPr>
          <p:nvPr>
            <p:ph type="body" sz="quarter" idx="16"/>
          </p:nvPr>
        </p:nvSpPr>
        <p:spPr/>
        <p:txBody>
          <a:bodyPr/>
          <a:lstStyle/>
          <a:p>
            <a:r>
              <a:rPr lang="en-US" dirty="0"/>
              <a:t>Browsers have feelings too.</a:t>
            </a:r>
          </a:p>
        </p:txBody>
      </p:sp>
      <p:sp>
        <p:nvSpPr>
          <p:cNvPr id="3" name="Slide Number Placeholder 2">
            <a:extLst>
              <a:ext uri="{FF2B5EF4-FFF2-40B4-BE49-F238E27FC236}">
                <a16:creationId xmlns:a16="http://schemas.microsoft.com/office/drawing/2014/main" id="{8A0B460F-B3F9-0250-4D93-DF22EC074911}"/>
              </a:ext>
            </a:extLst>
          </p:cNvPr>
          <p:cNvSpPr>
            <a:spLocks noGrp="1"/>
          </p:cNvSpPr>
          <p:nvPr>
            <p:ph type="sldNum" sz="quarter" idx="4"/>
          </p:nvPr>
        </p:nvSpPr>
        <p:spPr/>
        <p:txBody>
          <a:bodyPr/>
          <a:lstStyle/>
          <a:p>
            <a:pPr algn="r" defTabSz="228600">
              <a:spcAft>
                <a:spcPts val="1200"/>
              </a:spcAft>
            </a:pPr>
            <a:fld id="{CC9E6EB9-168E-4914-8CC7-2E853AFB4F1B}" type="slidenum">
              <a:rPr lang="en-US" smtClean="0"/>
              <a:pPr algn="r" defTabSz="228600">
                <a:spcAft>
                  <a:spcPts val="1200"/>
                </a:spcAft>
              </a:pPr>
              <a:t>22</a:t>
            </a:fld>
            <a:endParaRPr lang="en-US"/>
          </a:p>
        </p:txBody>
      </p:sp>
      <p:pic>
        <p:nvPicPr>
          <p:cNvPr id="7" name="Picture 2">
            <a:extLst>
              <a:ext uri="{FF2B5EF4-FFF2-40B4-BE49-F238E27FC236}">
                <a16:creationId xmlns:a16="http://schemas.microsoft.com/office/drawing/2014/main" id="{83362200-4AE9-49DE-EA2C-DC634BA29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9021" y="90643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E0D20B88-2E06-062E-BA1E-FFDE88FE9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1735" y="90643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con 512x512 Normalsafari">
            <a:extLst>
              <a:ext uri="{FF2B5EF4-FFF2-40B4-BE49-F238E27FC236}">
                <a16:creationId xmlns:a16="http://schemas.microsoft.com/office/drawing/2014/main" id="{EBBCE38A-7DEA-12A9-0704-4164458EB5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61" t="9081" r="9766" b="8565"/>
          <a:stretch/>
        </p:blipFill>
        <p:spPr bwMode="auto">
          <a:xfrm>
            <a:off x="7000793" y="3462618"/>
            <a:ext cx="1807028"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9ED6AA04-2C22-CEDC-A080-93D21F7187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7998" y="3462618"/>
            <a:ext cx="1756229"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333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D21133-838C-21CB-B77D-ABAE98C54327}"/>
              </a:ext>
            </a:extLst>
          </p:cNvPr>
          <p:cNvSpPr>
            <a:spLocks noGrp="1"/>
          </p:cNvSpPr>
          <p:nvPr>
            <p:ph type="title"/>
          </p:nvPr>
        </p:nvSpPr>
        <p:spPr/>
        <p:txBody>
          <a:bodyPr/>
          <a:lstStyle/>
          <a:p>
            <a:r>
              <a:rPr lang="en-US" dirty="0"/>
              <a:t>Let’s look at some Remix code</a:t>
            </a:r>
          </a:p>
        </p:txBody>
      </p:sp>
      <p:sp>
        <p:nvSpPr>
          <p:cNvPr id="4" name="Text Placeholder 3">
            <a:extLst>
              <a:ext uri="{FF2B5EF4-FFF2-40B4-BE49-F238E27FC236}">
                <a16:creationId xmlns:a16="http://schemas.microsoft.com/office/drawing/2014/main" id="{145115F7-A5EA-E630-B951-C6F0DF4C7171}"/>
              </a:ext>
            </a:extLst>
          </p:cNvPr>
          <p:cNvSpPr>
            <a:spLocks noGrp="1"/>
          </p:cNvSpPr>
          <p:nvPr>
            <p:ph type="body" sz="quarter" idx="16"/>
          </p:nvPr>
        </p:nvSpPr>
        <p:spPr/>
        <p:txBody>
          <a:bodyPr/>
          <a:lstStyle/>
          <a:p>
            <a:r>
              <a:rPr lang="en-US" dirty="0"/>
              <a:t>Walking through some of the “neat” stuff that improve productivity.</a:t>
            </a:r>
          </a:p>
        </p:txBody>
      </p:sp>
      <p:sp>
        <p:nvSpPr>
          <p:cNvPr id="5" name="Slide Number Placeholder 4">
            <a:extLst>
              <a:ext uri="{FF2B5EF4-FFF2-40B4-BE49-F238E27FC236}">
                <a16:creationId xmlns:a16="http://schemas.microsoft.com/office/drawing/2014/main" id="{16D20351-7D0B-E5CC-A8B2-ACF960808C6A}"/>
              </a:ext>
            </a:extLst>
          </p:cNvPr>
          <p:cNvSpPr>
            <a:spLocks noGrp="1"/>
          </p:cNvSpPr>
          <p:nvPr>
            <p:ph type="sldNum" sz="quarter" idx="4"/>
          </p:nvPr>
        </p:nvSpPr>
        <p:spPr/>
        <p:txBody>
          <a:bodyPr/>
          <a:lstStyle/>
          <a:p>
            <a:pPr algn="r" defTabSz="228600">
              <a:spcAft>
                <a:spcPts val="1200"/>
              </a:spcAft>
            </a:pPr>
            <a:fld id="{CC9E6EB9-168E-4914-8CC7-2E853AFB4F1B}" type="slidenum">
              <a:rPr lang="en-US" smtClean="0"/>
              <a:pPr algn="r" defTabSz="228600">
                <a:spcAft>
                  <a:spcPts val="1200"/>
                </a:spcAft>
              </a:pPr>
              <a:t>23</a:t>
            </a:fld>
            <a:endParaRPr lang="en-US"/>
          </a:p>
        </p:txBody>
      </p:sp>
      <p:pic>
        <p:nvPicPr>
          <p:cNvPr id="7" name="Picture 6">
            <a:extLst>
              <a:ext uri="{FF2B5EF4-FFF2-40B4-BE49-F238E27FC236}">
                <a16:creationId xmlns:a16="http://schemas.microsoft.com/office/drawing/2014/main" id="{114F739C-E451-CC97-98C3-0921F20665A9}"/>
              </a:ext>
            </a:extLst>
          </p:cNvPr>
          <p:cNvPicPr>
            <a:picLocks noChangeAspect="1"/>
          </p:cNvPicPr>
          <p:nvPr/>
        </p:nvPicPr>
        <p:blipFill>
          <a:blip r:embed="rId2"/>
          <a:stretch>
            <a:fillRect/>
          </a:stretch>
        </p:blipFill>
        <p:spPr>
          <a:xfrm>
            <a:off x="6096000" y="680806"/>
            <a:ext cx="5941962" cy="5094025"/>
          </a:xfrm>
          <a:prstGeom prst="rect">
            <a:avLst/>
          </a:prstGeom>
        </p:spPr>
      </p:pic>
    </p:spTree>
    <p:extLst>
      <p:ext uri="{BB962C8B-B14F-4D97-AF65-F5344CB8AC3E}">
        <p14:creationId xmlns:p14="http://schemas.microsoft.com/office/powerpoint/2010/main" val="2721480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CA1C-AA2A-6676-40DE-D554A7DEF433}"/>
              </a:ext>
            </a:extLst>
          </p:cNvPr>
          <p:cNvSpPr>
            <a:spLocks noGrp="1"/>
          </p:cNvSpPr>
          <p:nvPr>
            <p:ph type="title"/>
          </p:nvPr>
        </p:nvSpPr>
        <p:spPr/>
        <p:txBody>
          <a:bodyPr>
            <a:normAutofit/>
          </a:bodyPr>
          <a:lstStyle/>
          <a:p>
            <a:r>
              <a:rPr lang="en-US" dirty="0"/>
              <a:t>Views, Loaders, Actions</a:t>
            </a:r>
            <a:br>
              <a:rPr lang="en-US" dirty="0"/>
            </a:br>
            <a:r>
              <a:rPr lang="en-US" sz="3600" dirty="0"/>
              <a:t>Simplest part of Remix to show, and the most common one you’ll use</a:t>
            </a:r>
          </a:p>
        </p:txBody>
      </p:sp>
      <p:sp>
        <p:nvSpPr>
          <p:cNvPr id="3" name="Slide Number Placeholder 2">
            <a:extLst>
              <a:ext uri="{FF2B5EF4-FFF2-40B4-BE49-F238E27FC236}">
                <a16:creationId xmlns:a16="http://schemas.microsoft.com/office/drawing/2014/main" id="{C0DBEBEF-31D8-D0D9-4B9D-C02370BBD96A}"/>
              </a:ext>
            </a:extLst>
          </p:cNvPr>
          <p:cNvSpPr>
            <a:spLocks noGrp="1"/>
          </p:cNvSpPr>
          <p:nvPr>
            <p:ph type="sldNum" sz="quarter" idx="4"/>
          </p:nvPr>
        </p:nvSpPr>
        <p:spPr/>
        <p:txBody>
          <a:bodyPr/>
          <a:lstStyle/>
          <a:p>
            <a:pPr algn="r" defTabSz="228600">
              <a:spcAft>
                <a:spcPts val="1200"/>
              </a:spcAft>
            </a:pPr>
            <a:fld id="{CC9E6EB9-168E-4914-8CC7-2E853AFB4F1B}" type="slidenum">
              <a:rPr lang="en-US" smtClean="0"/>
              <a:pPr algn="r" defTabSz="228600">
                <a:spcAft>
                  <a:spcPts val="1200"/>
                </a:spcAft>
              </a:pPr>
              <a:t>24</a:t>
            </a:fld>
            <a:endParaRPr lang="en-US"/>
          </a:p>
        </p:txBody>
      </p:sp>
    </p:spTree>
    <p:extLst>
      <p:ext uri="{BB962C8B-B14F-4D97-AF65-F5344CB8AC3E}">
        <p14:creationId xmlns:p14="http://schemas.microsoft.com/office/powerpoint/2010/main" val="3188021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CA1C-AA2A-6676-40DE-D554A7DEF433}"/>
              </a:ext>
            </a:extLst>
          </p:cNvPr>
          <p:cNvSpPr>
            <a:spLocks noGrp="1"/>
          </p:cNvSpPr>
          <p:nvPr>
            <p:ph type="title"/>
          </p:nvPr>
        </p:nvSpPr>
        <p:spPr/>
        <p:txBody>
          <a:bodyPr>
            <a:normAutofit/>
          </a:bodyPr>
          <a:lstStyle/>
          <a:p>
            <a:r>
              <a:rPr lang="en-US" dirty="0"/>
              <a:t>Nested Routes</a:t>
            </a:r>
            <a:br>
              <a:rPr lang="en-US" dirty="0"/>
            </a:br>
            <a:r>
              <a:rPr lang="en-US" sz="3600" dirty="0"/>
              <a:t>Organizing the code base to make nice URLs and easier access</a:t>
            </a:r>
          </a:p>
        </p:txBody>
      </p:sp>
      <p:sp>
        <p:nvSpPr>
          <p:cNvPr id="3" name="Slide Number Placeholder 2">
            <a:extLst>
              <a:ext uri="{FF2B5EF4-FFF2-40B4-BE49-F238E27FC236}">
                <a16:creationId xmlns:a16="http://schemas.microsoft.com/office/drawing/2014/main" id="{C0DBEBEF-31D8-D0D9-4B9D-C02370BBD96A}"/>
              </a:ext>
            </a:extLst>
          </p:cNvPr>
          <p:cNvSpPr>
            <a:spLocks noGrp="1"/>
          </p:cNvSpPr>
          <p:nvPr>
            <p:ph type="sldNum" sz="quarter" idx="4"/>
          </p:nvPr>
        </p:nvSpPr>
        <p:spPr/>
        <p:txBody>
          <a:bodyPr/>
          <a:lstStyle/>
          <a:p>
            <a:pPr algn="r" defTabSz="228600">
              <a:spcAft>
                <a:spcPts val="1200"/>
              </a:spcAft>
            </a:pPr>
            <a:fld id="{CC9E6EB9-168E-4914-8CC7-2E853AFB4F1B}" type="slidenum">
              <a:rPr lang="en-US" smtClean="0"/>
              <a:pPr algn="r" defTabSz="228600">
                <a:spcAft>
                  <a:spcPts val="1200"/>
                </a:spcAft>
              </a:pPr>
              <a:t>25</a:t>
            </a:fld>
            <a:endParaRPr lang="en-US"/>
          </a:p>
        </p:txBody>
      </p:sp>
    </p:spTree>
    <p:extLst>
      <p:ext uri="{BB962C8B-B14F-4D97-AF65-F5344CB8AC3E}">
        <p14:creationId xmlns:p14="http://schemas.microsoft.com/office/powerpoint/2010/main" val="817321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CA1C-AA2A-6676-40DE-D554A7DEF433}"/>
              </a:ext>
            </a:extLst>
          </p:cNvPr>
          <p:cNvSpPr>
            <a:spLocks noGrp="1"/>
          </p:cNvSpPr>
          <p:nvPr>
            <p:ph type="title"/>
          </p:nvPr>
        </p:nvSpPr>
        <p:spPr/>
        <p:txBody>
          <a:bodyPr>
            <a:normAutofit/>
          </a:bodyPr>
          <a:lstStyle/>
          <a:p>
            <a:r>
              <a:rPr lang="en-US" dirty="0"/>
              <a:t>Prisma</a:t>
            </a:r>
            <a:br>
              <a:rPr lang="en-US" dirty="0"/>
            </a:br>
            <a:r>
              <a:rPr lang="en-US" sz="3600" dirty="0"/>
              <a:t>Cool JS/TS library for object-relational mapping and schema migrations</a:t>
            </a:r>
          </a:p>
        </p:txBody>
      </p:sp>
      <p:sp>
        <p:nvSpPr>
          <p:cNvPr id="3" name="Slide Number Placeholder 2">
            <a:extLst>
              <a:ext uri="{FF2B5EF4-FFF2-40B4-BE49-F238E27FC236}">
                <a16:creationId xmlns:a16="http://schemas.microsoft.com/office/drawing/2014/main" id="{C0DBEBEF-31D8-D0D9-4B9D-C02370BBD96A}"/>
              </a:ext>
            </a:extLst>
          </p:cNvPr>
          <p:cNvSpPr>
            <a:spLocks noGrp="1"/>
          </p:cNvSpPr>
          <p:nvPr>
            <p:ph type="sldNum" sz="quarter" idx="4"/>
          </p:nvPr>
        </p:nvSpPr>
        <p:spPr/>
        <p:txBody>
          <a:bodyPr/>
          <a:lstStyle/>
          <a:p>
            <a:pPr algn="r" defTabSz="228600">
              <a:spcAft>
                <a:spcPts val="1200"/>
              </a:spcAft>
            </a:pPr>
            <a:fld id="{CC9E6EB9-168E-4914-8CC7-2E853AFB4F1B}" type="slidenum">
              <a:rPr lang="en-US" smtClean="0"/>
              <a:pPr algn="r" defTabSz="228600">
                <a:spcAft>
                  <a:spcPts val="1200"/>
                </a:spcAft>
              </a:pPr>
              <a:t>26</a:t>
            </a:fld>
            <a:endParaRPr lang="en-US"/>
          </a:p>
        </p:txBody>
      </p:sp>
    </p:spTree>
    <p:extLst>
      <p:ext uri="{BB962C8B-B14F-4D97-AF65-F5344CB8AC3E}">
        <p14:creationId xmlns:p14="http://schemas.microsoft.com/office/powerpoint/2010/main" val="3302419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CA1C-AA2A-6676-40DE-D554A7DEF433}"/>
              </a:ext>
            </a:extLst>
          </p:cNvPr>
          <p:cNvSpPr>
            <a:spLocks noGrp="1"/>
          </p:cNvSpPr>
          <p:nvPr>
            <p:ph type="title"/>
          </p:nvPr>
        </p:nvSpPr>
        <p:spPr/>
        <p:txBody>
          <a:bodyPr>
            <a:normAutofit/>
          </a:bodyPr>
          <a:lstStyle/>
          <a:p>
            <a:r>
              <a:rPr lang="en-US" dirty="0"/>
              <a:t>Progressive Enhancement</a:t>
            </a:r>
            <a:br>
              <a:rPr lang="en-US" dirty="0"/>
            </a:br>
            <a:r>
              <a:rPr lang="en-US" sz="3600" dirty="0"/>
              <a:t>Start simple, add more complex interactions when necessary</a:t>
            </a:r>
          </a:p>
        </p:txBody>
      </p:sp>
      <p:sp>
        <p:nvSpPr>
          <p:cNvPr id="3" name="Slide Number Placeholder 2">
            <a:extLst>
              <a:ext uri="{FF2B5EF4-FFF2-40B4-BE49-F238E27FC236}">
                <a16:creationId xmlns:a16="http://schemas.microsoft.com/office/drawing/2014/main" id="{C0DBEBEF-31D8-D0D9-4B9D-C02370BBD96A}"/>
              </a:ext>
            </a:extLst>
          </p:cNvPr>
          <p:cNvSpPr>
            <a:spLocks noGrp="1"/>
          </p:cNvSpPr>
          <p:nvPr>
            <p:ph type="sldNum" sz="quarter" idx="4"/>
          </p:nvPr>
        </p:nvSpPr>
        <p:spPr/>
        <p:txBody>
          <a:bodyPr/>
          <a:lstStyle/>
          <a:p>
            <a:pPr algn="r" defTabSz="228600">
              <a:spcAft>
                <a:spcPts val="1200"/>
              </a:spcAft>
            </a:pPr>
            <a:fld id="{CC9E6EB9-168E-4914-8CC7-2E853AFB4F1B}" type="slidenum">
              <a:rPr lang="en-US" smtClean="0"/>
              <a:pPr algn="r" defTabSz="228600">
                <a:spcAft>
                  <a:spcPts val="1200"/>
                </a:spcAft>
              </a:pPr>
              <a:t>27</a:t>
            </a:fld>
            <a:endParaRPr lang="en-US"/>
          </a:p>
        </p:txBody>
      </p:sp>
    </p:spTree>
    <p:extLst>
      <p:ext uri="{BB962C8B-B14F-4D97-AF65-F5344CB8AC3E}">
        <p14:creationId xmlns:p14="http://schemas.microsoft.com/office/powerpoint/2010/main" val="4156963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7E842B-2858-4E48-A2F5-ECD54F4CBB15}"/>
              </a:ext>
            </a:extLst>
          </p:cNvPr>
          <p:cNvSpPr>
            <a:spLocks noGrp="1"/>
          </p:cNvSpPr>
          <p:nvPr>
            <p:ph type="title"/>
          </p:nvPr>
        </p:nvSpPr>
        <p:spPr/>
        <p:txBody>
          <a:bodyPr>
            <a:normAutofit/>
          </a:bodyPr>
          <a:lstStyle/>
          <a:p>
            <a:r>
              <a:rPr lang="en-US" sz="5400" dirty="0"/>
              <a:t>Questions? </a:t>
            </a:r>
            <a:r>
              <a:rPr lang="en-US" sz="5400"/>
              <a:t>Answers?</a:t>
            </a:r>
            <a:endParaRPr lang="en-US" sz="5400" dirty="0"/>
          </a:p>
        </p:txBody>
      </p:sp>
    </p:spTree>
    <p:extLst>
      <p:ext uri="{BB962C8B-B14F-4D97-AF65-F5344CB8AC3E}">
        <p14:creationId xmlns:p14="http://schemas.microsoft.com/office/powerpoint/2010/main" val="1169300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823;p63">
            <a:extLst>
              <a:ext uri="{FF2B5EF4-FFF2-40B4-BE49-F238E27FC236}">
                <a16:creationId xmlns:a16="http://schemas.microsoft.com/office/drawing/2014/main" id="{E29219C5-2ED9-F0A5-60EE-1949501C79F1}"/>
              </a:ext>
            </a:extLst>
          </p:cNvPr>
          <p:cNvSpPr/>
          <p:nvPr/>
        </p:nvSpPr>
        <p:spPr>
          <a:xfrm>
            <a:off x="6716430" y="3312122"/>
            <a:ext cx="581075" cy="575028"/>
          </a:xfrm>
          <a:prstGeom prst="ellipse">
            <a:avLst/>
          </a:prstGeom>
          <a:solidFill>
            <a:schemeClr val="lt1"/>
          </a:solidFill>
          <a:ln>
            <a:noFill/>
          </a:ln>
          <a:effectLst>
            <a:outerShdw blurRad="200025" dist="19050" dir="5400000" algn="bl" rotWithShape="0">
              <a:srgbClr val="000000">
                <a:alpha val="10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 name="Title 3">
            <a:extLst>
              <a:ext uri="{FF2B5EF4-FFF2-40B4-BE49-F238E27FC236}">
                <a16:creationId xmlns:a16="http://schemas.microsoft.com/office/drawing/2014/main" id="{B041D9B7-DD63-D6E7-E4C3-A37A7AC48E0C}"/>
              </a:ext>
            </a:extLst>
          </p:cNvPr>
          <p:cNvSpPr>
            <a:spLocks noGrp="1"/>
          </p:cNvSpPr>
          <p:nvPr>
            <p:ph type="title"/>
          </p:nvPr>
        </p:nvSpPr>
        <p:spPr>
          <a:xfrm>
            <a:off x="1143001" y="1053934"/>
            <a:ext cx="5328239" cy="2321821"/>
          </a:xfrm>
        </p:spPr>
        <p:txBody>
          <a:bodyPr anchor="t">
            <a:normAutofit fontScale="90000"/>
          </a:bodyPr>
          <a:lstStyle/>
          <a:p>
            <a:r>
              <a:rPr lang="en-US"/>
              <a:t>Let’s</a:t>
            </a:r>
            <a:br>
              <a:rPr lang="en-US"/>
            </a:br>
            <a:r>
              <a:rPr lang="en-US"/>
              <a:t>keep the conversation going!</a:t>
            </a:r>
          </a:p>
        </p:txBody>
      </p:sp>
      <p:sp>
        <p:nvSpPr>
          <p:cNvPr id="2" name="Text Placeholder 1">
            <a:extLst>
              <a:ext uri="{FF2B5EF4-FFF2-40B4-BE49-F238E27FC236}">
                <a16:creationId xmlns:a16="http://schemas.microsoft.com/office/drawing/2014/main" id="{6570F7E8-296A-B207-48B3-E7B7113883D3}"/>
              </a:ext>
            </a:extLst>
          </p:cNvPr>
          <p:cNvSpPr>
            <a:spLocks noGrp="1"/>
          </p:cNvSpPr>
          <p:nvPr>
            <p:ph type="body" sz="quarter" idx="16"/>
          </p:nvPr>
        </p:nvSpPr>
        <p:spPr>
          <a:xfrm>
            <a:off x="1152896" y="4154878"/>
            <a:ext cx="4953000" cy="1474215"/>
          </a:xfrm>
        </p:spPr>
        <p:txBody>
          <a:bodyPr vert="horz" lIns="0" tIns="0" rIns="0" bIns="0" rtlCol="0" anchor="t">
            <a:normAutofit fontScale="92500"/>
          </a:bodyPr>
          <a:lstStyle/>
          <a:p>
            <a:r>
              <a:rPr lang="en-US" sz="3200">
                <a:latin typeface="GT Sectra Fine"/>
              </a:rPr>
              <a:t>Visit our booth </a:t>
            </a:r>
            <a:br>
              <a:rPr lang="en-US" sz="3200">
                <a:latin typeface="GT Sectra Fine"/>
              </a:rPr>
            </a:br>
            <a:r>
              <a:rPr lang="en-US" b="0">
                <a:latin typeface="GT Sectra Fine"/>
              </a:rPr>
              <a:t>(look for the button maker &amp; blue balloons)</a:t>
            </a:r>
            <a:endParaRPr lang="en-US" b="0"/>
          </a:p>
          <a:p>
            <a:r>
              <a:rPr lang="en-US" sz="3200">
                <a:latin typeface="GT Sectra Fine"/>
              </a:rPr>
              <a:t>And don’t forget to connect:</a:t>
            </a:r>
          </a:p>
        </p:txBody>
      </p:sp>
      <p:sp>
        <p:nvSpPr>
          <p:cNvPr id="5" name="Slide Number Placeholder 4">
            <a:extLst>
              <a:ext uri="{FF2B5EF4-FFF2-40B4-BE49-F238E27FC236}">
                <a16:creationId xmlns:a16="http://schemas.microsoft.com/office/drawing/2014/main" id="{85D1493C-C76B-6273-4E04-4DEA937E9240}"/>
              </a:ext>
            </a:extLst>
          </p:cNvPr>
          <p:cNvSpPr>
            <a:spLocks noGrp="1"/>
          </p:cNvSpPr>
          <p:nvPr>
            <p:ph type="sldNum" sz="quarter" idx="4"/>
          </p:nvPr>
        </p:nvSpPr>
        <p:spPr/>
        <p:txBody>
          <a:bodyPr/>
          <a:lstStyle/>
          <a:p>
            <a:pPr algn="r" defTabSz="228600">
              <a:spcAft>
                <a:spcPts val="1200"/>
              </a:spcAft>
            </a:pPr>
            <a:fld id="{CC9E6EB9-168E-4914-8CC7-2E853AFB4F1B}" type="slidenum">
              <a:rPr lang="en-US" smtClean="0"/>
              <a:pPr algn="r" defTabSz="228600">
                <a:spcAft>
                  <a:spcPts val="1200"/>
                </a:spcAft>
              </a:pPr>
              <a:t>29</a:t>
            </a:fld>
            <a:endParaRPr lang="en-US"/>
          </a:p>
        </p:txBody>
      </p:sp>
      <p:sp>
        <p:nvSpPr>
          <p:cNvPr id="3" name="Google Shape;819;p63">
            <a:extLst>
              <a:ext uri="{FF2B5EF4-FFF2-40B4-BE49-F238E27FC236}">
                <a16:creationId xmlns:a16="http://schemas.microsoft.com/office/drawing/2014/main" id="{B38C8459-79F5-0CF0-856B-2FA6631CAA26}"/>
              </a:ext>
            </a:extLst>
          </p:cNvPr>
          <p:cNvSpPr txBox="1">
            <a:spLocks noGrp="1"/>
          </p:cNvSpPr>
          <p:nvPr/>
        </p:nvSpPr>
        <p:spPr>
          <a:xfrm>
            <a:off x="7560859" y="1814127"/>
            <a:ext cx="3184500" cy="3936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400"/>
              <a:buFont typeface="Open Sans"/>
              <a:buNone/>
              <a:defRPr sz="1400" b="1" i="0" u="none" strike="noStrike" cap="none">
                <a:solidFill>
                  <a:schemeClr val="lt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lvl="0" indent="0" algn="l" rtl="0">
              <a:lnSpc>
                <a:spcPct val="100000"/>
              </a:lnSpc>
              <a:spcBef>
                <a:spcPts val="0"/>
              </a:spcBef>
              <a:spcAft>
                <a:spcPts val="1000"/>
              </a:spcAft>
              <a:buNone/>
            </a:pPr>
            <a:r>
              <a:rPr lang="en" sz="1800" b="0">
                <a:latin typeface="Arial"/>
              </a:rPr>
              <a:t>www.accenture.com/PPES</a:t>
            </a:r>
            <a:endParaRPr lang="en-US" sz="1800" b="0">
              <a:latin typeface="Arial"/>
            </a:endParaRPr>
          </a:p>
        </p:txBody>
      </p:sp>
      <p:sp>
        <p:nvSpPr>
          <p:cNvPr id="7" name="Google Shape;820;p63">
            <a:extLst>
              <a:ext uri="{FF2B5EF4-FFF2-40B4-BE49-F238E27FC236}">
                <a16:creationId xmlns:a16="http://schemas.microsoft.com/office/drawing/2014/main" id="{C75AD1FD-3C23-1651-E025-8B3516121E4B}"/>
              </a:ext>
            </a:extLst>
          </p:cNvPr>
          <p:cNvSpPr txBox="1">
            <a:spLocks noGrp="1"/>
          </p:cNvSpPr>
          <p:nvPr/>
        </p:nvSpPr>
        <p:spPr>
          <a:xfrm>
            <a:off x="7560858" y="2604541"/>
            <a:ext cx="3858967" cy="3936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400"/>
              <a:buFont typeface="Open Sans"/>
              <a:buNone/>
              <a:defRPr sz="1400" b="1" i="0" u="none" strike="noStrike" cap="none">
                <a:solidFill>
                  <a:schemeClr val="lt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lvl="0" indent="0" algn="l" rtl="0">
              <a:lnSpc>
                <a:spcPct val="100000"/>
              </a:lnSpc>
              <a:spcBef>
                <a:spcPts val="0"/>
              </a:spcBef>
              <a:spcAft>
                <a:spcPts val="1000"/>
              </a:spcAft>
              <a:buNone/>
            </a:pPr>
            <a:r>
              <a:rPr lang="en-US" sz="1800" b="0" dirty="0">
                <a:latin typeface="Arial"/>
              </a:rPr>
              <a:t>g</a:t>
            </a:r>
            <a:r>
              <a:rPr lang="en" sz="1800" b="0" dirty="0">
                <a:latin typeface="Arial"/>
              </a:rPr>
              <a:t>aro.yeriazarian@accenture.com</a:t>
            </a:r>
            <a:endParaRPr lang="en-US" sz="1800" b="0" dirty="0">
              <a:latin typeface="Arial"/>
            </a:endParaRPr>
          </a:p>
        </p:txBody>
      </p:sp>
      <p:sp>
        <p:nvSpPr>
          <p:cNvPr id="19" name="Google Shape;823;p63">
            <a:extLst>
              <a:ext uri="{FF2B5EF4-FFF2-40B4-BE49-F238E27FC236}">
                <a16:creationId xmlns:a16="http://schemas.microsoft.com/office/drawing/2014/main" id="{8FD5C1D4-2740-97E7-2720-8AED05550F03}"/>
              </a:ext>
            </a:extLst>
          </p:cNvPr>
          <p:cNvSpPr/>
          <p:nvPr/>
        </p:nvSpPr>
        <p:spPr>
          <a:xfrm>
            <a:off x="6725512" y="2517773"/>
            <a:ext cx="581075" cy="575028"/>
          </a:xfrm>
          <a:prstGeom prst="ellipse">
            <a:avLst/>
          </a:prstGeom>
          <a:solidFill>
            <a:schemeClr val="lt1"/>
          </a:solidFill>
          <a:ln>
            <a:noFill/>
          </a:ln>
          <a:effectLst>
            <a:outerShdw blurRad="200025" dist="19050" dir="5400000" algn="bl" rotWithShape="0">
              <a:srgbClr val="000000">
                <a:alpha val="10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20" name="Google Shape;824;p63">
            <a:extLst>
              <a:ext uri="{FF2B5EF4-FFF2-40B4-BE49-F238E27FC236}">
                <a16:creationId xmlns:a16="http://schemas.microsoft.com/office/drawing/2014/main" id="{F2C17ED4-4EFB-94A5-0A5B-912C587C6CD8}"/>
              </a:ext>
            </a:extLst>
          </p:cNvPr>
          <p:cNvSpPr/>
          <p:nvPr/>
        </p:nvSpPr>
        <p:spPr>
          <a:xfrm>
            <a:off x="6873906" y="2712318"/>
            <a:ext cx="284926" cy="214175"/>
          </a:xfrm>
          <a:custGeom>
            <a:avLst/>
            <a:gdLst/>
            <a:ahLst/>
            <a:cxnLst/>
            <a:rect l="l" t="t" r="r" b="b"/>
            <a:pathLst>
              <a:path w="1326" h="851" extrusionOk="0">
                <a:moveTo>
                  <a:pt x="86" y="765"/>
                </a:moveTo>
                <a:lnTo>
                  <a:pt x="86" y="127"/>
                </a:lnTo>
                <a:lnTo>
                  <a:pt x="642" y="411"/>
                </a:lnTo>
                <a:cubicBezTo>
                  <a:pt x="643" y="411"/>
                  <a:pt x="644" y="412"/>
                  <a:pt x="644" y="412"/>
                </a:cubicBezTo>
                <a:cubicBezTo>
                  <a:pt x="645" y="412"/>
                  <a:pt x="645" y="412"/>
                  <a:pt x="645" y="412"/>
                </a:cubicBezTo>
                <a:cubicBezTo>
                  <a:pt x="646" y="412"/>
                  <a:pt x="646" y="413"/>
                  <a:pt x="647" y="413"/>
                </a:cubicBezTo>
                <a:lnTo>
                  <a:pt x="648" y="413"/>
                </a:lnTo>
                <a:cubicBezTo>
                  <a:pt x="648" y="414"/>
                  <a:pt x="649" y="414"/>
                  <a:pt x="650" y="414"/>
                </a:cubicBezTo>
                <a:cubicBezTo>
                  <a:pt x="651" y="414"/>
                  <a:pt x="652" y="414"/>
                  <a:pt x="653" y="415"/>
                </a:cubicBezTo>
                <a:cubicBezTo>
                  <a:pt x="654" y="415"/>
                  <a:pt x="655" y="415"/>
                  <a:pt x="655" y="415"/>
                </a:cubicBezTo>
                <a:cubicBezTo>
                  <a:pt x="656" y="415"/>
                  <a:pt x="656" y="415"/>
                  <a:pt x="656" y="415"/>
                </a:cubicBezTo>
                <a:cubicBezTo>
                  <a:pt x="657" y="415"/>
                  <a:pt x="657" y="415"/>
                  <a:pt x="658" y="415"/>
                </a:cubicBezTo>
                <a:lnTo>
                  <a:pt x="659" y="415"/>
                </a:lnTo>
                <a:cubicBezTo>
                  <a:pt x="660" y="415"/>
                  <a:pt x="661" y="416"/>
                  <a:pt x="661" y="416"/>
                </a:cubicBezTo>
                <a:lnTo>
                  <a:pt x="662" y="416"/>
                </a:lnTo>
                <a:cubicBezTo>
                  <a:pt x="662" y="416"/>
                  <a:pt x="663" y="415"/>
                  <a:pt x="664" y="415"/>
                </a:cubicBezTo>
                <a:lnTo>
                  <a:pt x="665" y="415"/>
                </a:lnTo>
                <a:cubicBezTo>
                  <a:pt x="665" y="415"/>
                  <a:pt x="666" y="415"/>
                  <a:pt x="667" y="415"/>
                </a:cubicBezTo>
                <a:lnTo>
                  <a:pt x="668" y="415"/>
                </a:lnTo>
                <a:cubicBezTo>
                  <a:pt x="668" y="415"/>
                  <a:pt x="669" y="415"/>
                  <a:pt x="670" y="415"/>
                </a:cubicBezTo>
                <a:cubicBezTo>
                  <a:pt x="671" y="414"/>
                  <a:pt x="672" y="414"/>
                  <a:pt x="673" y="414"/>
                </a:cubicBezTo>
                <a:cubicBezTo>
                  <a:pt x="674" y="414"/>
                  <a:pt x="675" y="414"/>
                  <a:pt x="675" y="413"/>
                </a:cubicBezTo>
                <a:cubicBezTo>
                  <a:pt x="676" y="413"/>
                  <a:pt x="676" y="413"/>
                  <a:pt x="676" y="413"/>
                </a:cubicBezTo>
                <a:cubicBezTo>
                  <a:pt x="677" y="413"/>
                  <a:pt x="677" y="412"/>
                  <a:pt x="678" y="412"/>
                </a:cubicBezTo>
                <a:cubicBezTo>
                  <a:pt x="679" y="412"/>
                  <a:pt x="680" y="411"/>
                  <a:pt x="681" y="411"/>
                </a:cubicBezTo>
                <a:lnTo>
                  <a:pt x="1240" y="127"/>
                </a:lnTo>
                <a:lnTo>
                  <a:pt x="1240" y="765"/>
                </a:lnTo>
                <a:close/>
                <a:moveTo>
                  <a:pt x="662" y="324"/>
                </a:moveTo>
                <a:lnTo>
                  <a:pt x="194" y="86"/>
                </a:lnTo>
                <a:lnTo>
                  <a:pt x="1132" y="86"/>
                </a:lnTo>
                <a:close/>
                <a:moveTo>
                  <a:pt x="1326" y="60"/>
                </a:moveTo>
                <a:cubicBezTo>
                  <a:pt x="1327" y="52"/>
                  <a:pt x="1325" y="45"/>
                  <a:pt x="1322" y="37"/>
                </a:cubicBezTo>
                <a:cubicBezTo>
                  <a:pt x="1320" y="33"/>
                  <a:pt x="1317" y="30"/>
                  <a:pt x="1315" y="27"/>
                </a:cubicBezTo>
                <a:cubicBezTo>
                  <a:pt x="1303" y="11"/>
                  <a:pt x="1283" y="0"/>
                  <a:pt x="1260" y="0"/>
                </a:cubicBezTo>
                <a:lnTo>
                  <a:pt x="66" y="0"/>
                </a:lnTo>
                <a:cubicBezTo>
                  <a:pt x="43" y="0"/>
                  <a:pt x="23" y="11"/>
                  <a:pt x="11" y="27"/>
                </a:cubicBezTo>
                <a:cubicBezTo>
                  <a:pt x="9" y="30"/>
                  <a:pt x="6" y="33"/>
                  <a:pt x="4" y="37"/>
                </a:cubicBezTo>
                <a:cubicBezTo>
                  <a:pt x="1" y="44"/>
                  <a:pt x="-1" y="52"/>
                  <a:pt x="0" y="60"/>
                </a:cubicBezTo>
                <a:cubicBezTo>
                  <a:pt x="0" y="61"/>
                  <a:pt x="0" y="63"/>
                  <a:pt x="0" y="64"/>
                </a:cubicBezTo>
                <a:lnTo>
                  <a:pt x="0" y="787"/>
                </a:lnTo>
                <a:cubicBezTo>
                  <a:pt x="0" y="822"/>
                  <a:pt x="29" y="851"/>
                  <a:pt x="66" y="851"/>
                </a:cubicBezTo>
                <a:lnTo>
                  <a:pt x="1260" y="851"/>
                </a:lnTo>
                <a:cubicBezTo>
                  <a:pt x="1297" y="851"/>
                  <a:pt x="1326" y="822"/>
                  <a:pt x="1326" y="787"/>
                </a:cubicBezTo>
                <a:lnTo>
                  <a:pt x="1326" y="64"/>
                </a:lnTo>
                <a:cubicBezTo>
                  <a:pt x="1326" y="63"/>
                  <a:pt x="1326" y="61"/>
                  <a:pt x="1326" y="60"/>
                </a:cubicBezTo>
                <a:close/>
              </a:path>
            </a:pathLst>
          </a:custGeom>
          <a:gradFill>
            <a:gsLst>
              <a:gs pos="0">
                <a:schemeClr val="accent3"/>
              </a:gs>
              <a:gs pos="100000">
                <a:schemeClr val="accent1"/>
              </a:gs>
            </a:gsLst>
            <a:lin ang="13500032" scaled="0"/>
          </a:gradFill>
          <a:ln>
            <a:noFill/>
          </a:ln>
        </p:spPr>
        <p:txBody>
          <a:bodyPr spcFirstLastPara="1" wrap="square" lIns="90000" tIns="45000" rIns="90000" bIns="45000" anchor="ctr" anchorCtr="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a:solidFill>
                <a:srgbClr val="000000"/>
              </a:solidFill>
              <a:latin typeface="Arial"/>
              <a:ea typeface="Arial"/>
              <a:cs typeface="Arial"/>
              <a:sym typeface="Arial"/>
            </a:endParaRPr>
          </a:p>
        </p:txBody>
      </p:sp>
      <p:grpSp>
        <p:nvGrpSpPr>
          <p:cNvPr id="9" name="Google Shape;825;p63">
            <a:extLst>
              <a:ext uri="{FF2B5EF4-FFF2-40B4-BE49-F238E27FC236}">
                <a16:creationId xmlns:a16="http://schemas.microsoft.com/office/drawing/2014/main" id="{CF7B12B2-DD47-C1A0-7A21-D0C0B777B660}"/>
              </a:ext>
            </a:extLst>
          </p:cNvPr>
          <p:cNvGrpSpPr/>
          <p:nvPr/>
        </p:nvGrpSpPr>
        <p:grpSpPr>
          <a:xfrm>
            <a:off x="6725512" y="1717376"/>
            <a:ext cx="581075" cy="581076"/>
            <a:chOff x="556940" y="3598185"/>
            <a:chExt cx="393600" cy="393600"/>
          </a:xfrm>
        </p:grpSpPr>
        <p:sp>
          <p:nvSpPr>
            <p:cNvPr id="11" name="Google Shape;826;p63">
              <a:extLst>
                <a:ext uri="{FF2B5EF4-FFF2-40B4-BE49-F238E27FC236}">
                  <a16:creationId xmlns:a16="http://schemas.microsoft.com/office/drawing/2014/main" id="{21174827-DA8B-491C-9D5A-B4F41528D0A3}"/>
                </a:ext>
              </a:extLst>
            </p:cNvPr>
            <p:cNvSpPr/>
            <p:nvPr/>
          </p:nvSpPr>
          <p:spPr>
            <a:xfrm>
              <a:off x="556940" y="3598185"/>
              <a:ext cx="393600" cy="393600"/>
            </a:xfrm>
            <a:prstGeom prst="ellipse">
              <a:avLst/>
            </a:prstGeom>
            <a:solidFill>
              <a:schemeClr val="lt1"/>
            </a:solidFill>
            <a:ln>
              <a:noFill/>
            </a:ln>
            <a:effectLst>
              <a:outerShdw blurRad="200025" dist="19050" dir="5400000" algn="bl" rotWithShape="0">
                <a:srgbClr val="000000">
                  <a:alpha val="10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2" name="Google Shape;827;p63">
              <a:extLst>
                <a:ext uri="{FF2B5EF4-FFF2-40B4-BE49-F238E27FC236}">
                  <a16:creationId xmlns:a16="http://schemas.microsoft.com/office/drawing/2014/main" id="{60383B6A-3F74-9ADD-8BD0-0561510D9E8D}"/>
                </a:ext>
              </a:extLst>
            </p:cNvPr>
            <p:cNvGrpSpPr/>
            <p:nvPr/>
          </p:nvGrpSpPr>
          <p:grpSpPr>
            <a:xfrm>
              <a:off x="643689" y="3684204"/>
              <a:ext cx="220574" cy="220820"/>
              <a:chOff x="643689" y="3684204"/>
              <a:chExt cx="323280" cy="323640"/>
            </a:xfrm>
          </p:grpSpPr>
          <p:sp>
            <p:nvSpPr>
              <p:cNvPr id="13" name="Google Shape;828;p63">
                <a:extLst>
                  <a:ext uri="{FF2B5EF4-FFF2-40B4-BE49-F238E27FC236}">
                    <a16:creationId xmlns:a16="http://schemas.microsoft.com/office/drawing/2014/main" id="{371CAF44-ED65-3B6D-C903-814CC135E3C0}"/>
                  </a:ext>
                </a:extLst>
              </p:cNvPr>
              <p:cNvSpPr/>
              <p:nvPr/>
            </p:nvSpPr>
            <p:spPr>
              <a:xfrm>
                <a:off x="643689" y="3684204"/>
                <a:ext cx="323280" cy="323280"/>
              </a:xfrm>
              <a:custGeom>
                <a:avLst/>
                <a:gdLst/>
                <a:ahLst/>
                <a:cxnLst/>
                <a:rect l="l" t="t" r="r" b="b"/>
                <a:pathLst>
                  <a:path w="899" h="899" extrusionOk="0">
                    <a:moveTo>
                      <a:pt x="450" y="55"/>
                    </a:moveTo>
                    <a:cubicBezTo>
                      <a:pt x="232" y="55"/>
                      <a:pt x="55" y="232"/>
                      <a:pt x="55" y="450"/>
                    </a:cubicBezTo>
                    <a:cubicBezTo>
                      <a:pt x="55" y="667"/>
                      <a:pt x="232" y="844"/>
                      <a:pt x="450" y="844"/>
                    </a:cubicBezTo>
                    <a:cubicBezTo>
                      <a:pt x="667" y="844"/>
                      <a:pt x="844" y="667"/>
                      <a:pt x="844" y="450"/>
                    </a:cubicBezTo>
                    <a:cubicBezTo>
                      <a:pt x="844" y="232"/>
                      <a:pt x="667" y="55"/>
                      <a:pt x="450" y="55"/>
                    </a:cubicBezTo>
                    <a:close/>
                    <a:moveTo>
                      <a:pt x="450" y="899"/>
                    </a:moveTo>
                    <a:cubicBezTo>
                      <a:pt x="330" y="899"/>
                      <a:pt x="217" y="852"/>
                      <a:pt x="132" y="767"/>
                    </a:cubicBezTo>
                    <a:cubicBezTo>
                      <a:pt x="47" y="683"/>
                      <a:pt x="0" y="570"/>
                      <a:pt x="0" y="450"/>
                    </a:cubicBezTo>
                    <a:cubicBezTo>
                      <a:pt x="0" y="330"/>
                      <a:pt x="47" y="217"/>
                      <a:pt x="132" y="132"/>
                    </a:cubicBezTo>
                    <a:cubicBezTo>
                      <a:pt x="217" y="47"/>
                      <a:pt x="330" y="0"/>
                      <a:pt x="450" y="0"/>
                    </a:cubicBezTo>
                    <a:cubicBezTo>
                      <a:pt x="570" y="0"/>
                      <a:pt x="683" y="47"/>
                      <a:pt x="767" y="132"/>
                    </a:cubicBezTo>
                    <a:cubicBezTo>
                      <a:pt x="852" y="217"/>
                      <a:pt x="899" y="330"/>
                      <a:pt x="899" y="450"/>
                    </a:cubicBezTo>
                    <a:cubicBezTo>
                      <a:pt x="899" y="570"/>
                      <a:pt x="852" y="683"/>
                      <a:pt x="767" y="767"/>
                    </a:cubicBezTo>
                    <a:cubicBezTo>
                      <a:pt x="683" y="852"/>
                      <a:pt x="570" y="899"/>
                      <a:pt x="450" y="899"/>
                    </a:cubicBezTo>
                    <a:close/>
                  </a:path>
                </a:pathLst>
              </a:custGeom>
              <a:gradFill>
                <a:gsLst>
                  <a:gs pos="0">
                    <a:schemeClr val="accent3"/>
                  </a:gs>
                  <a:gs pos="100000">
                    <a:schemeClr val="accent1"/>
                  </a:gs>
                </a:gsLst>
                <a:lin ang="13500032" scaled="0"/>
              </a:gradFill>
              <a:ln>
                <a:noFill/>
              </a:ln>
            </p:spPr>
            <p:txBody>
              <a:bodyPr spcFirstLastPara="1" wrap="square" lIns="90000" tIns="45000" rIns="90000" bIns="45000" anchor="ctr" anchorCtr="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Calibri"/>
                  <a:buNone/>
                </a:pPr>
                <a:endParaRPr/>
              </a:p>
            </p:txBody>
          </p:sp>
          <p:sp>
            <p:nvSpPr>
              <p:cNvPr id="14" name="Google Shape;829;p63">
                <a:extLst>
                  <a:ext uri="{FF2B5EF4-FFF2-40B4-BE49-F238E27FC236}">
                    <a16:creationId xmlns:a16="http://schemas.microsoft.com/office/drawing/2014/main" id="{F42AFACF-B709-EB82-B599-6555B5905BD8}"/>
                  </a:ext>
                </a:extLst>
              </p:cNvPr>
              <p:cNvSpPr/>
              <p:nvPr/>
            </p:nvSpPr>
            <p:spPr>
              <a:xfrm>
                <a:off x="693009" y="3724164"/>
                <a:ext cx="225359" cy="52560"/>
              </a:xfrm>
              <a:custGeom>
                <a:avLst/>
                <a:gdLst/>
                <a:ahLst/>
                <a:cxnLst/>
                <a:rect l="l" t="t" r="r" b="b"/>
                <a:pathLst>
                  <a:path w="627" h="147" extrusionOk="0">
                    <a:moveTo>
                      <a:pt x="318" y="147"/>
                    </a:moveTo>
                    <a:cubicBezTo>
                      <a:pt x="315" y="147"/>
                      <a:pt x="313" y="147"/>
                      <a:pt x="310" y="147"/>
                    </a:cubicBezTo>
                    <a:cubicBezTo>
                      <a:pt x="202" y="145"/>
                      <a:pt x="99" y="111"/>
                      <a:pt x="11" y="49"/>
                    </a:cubicBezTo>
                    <a:cubicBezTo>
                      <a:pt x="-1" y="40"/>
                      <a:pt x="-4" y="23"/>
                      <a:pt x="5" y="11"/>
                    </a:cubicBezTo>
                    <a:cubicBezTo>
                      <a:pt x="13" y="-1"/>
                      <a:pt x="31" y="-4"/>
                      <a:pt x="43" y="5"/>
                    </a:cubicBezTo>
                    <a:cubicBezTo>
                      <a:pt x="122" y="60"/>
                      <a:pt x="214" y="90"/>
                      <a:pt x="311" y="92"/>
                    </a:cubicBezTo>
                    <a:cubicBezTo>
                      <a:pt x="408" y="93"/>
                      <a:pt x="502" y="65"/>
                      <a:pt x="583" y="11"/>
                    </a:cubicBezTo>
                    <a:cubicBezTo>
                      <a:pt x="596" y="3"/>
                      <a:pt x="613" y="6"/>
                      <a:pt x="622" y="19"/>
                    </a:cubicBezTo>
                    <a:cubicBezTo>
                      <a:pt x="630" y="31"/>
                      <a:pt x="627" y="48"/>
                      <a:pt x="614" y="56"/>
                    </a:cubicBezTo>
                    <a:cubicBezTo>
                      <a:pt x="526" y="116"/>
                      <a:pt x="424" y="147"/>
                      <a:pt x="318" y="147"/>
                    </a:cubicBezTo>
                    <a:close/>
                  </a:path>
                </a:pathLst>
              </a:custGeom>
              <a:gradFill>
                <a:gsLst>
                  <a:gs pos="0">
                    <a:schemeClr val="accent3"/>
                  </a:gs>
                  <a:gs pos="100000">
                    <a:schemeClr val="accent1"/>
                  </a:gs>
                </a:gsLst>
                <a:lin ang="13500032" scaled="0"/>
              </a:gradFill>
              <a:ln>
                <a:noFill/>
              </a:ln>
            </p:spPr>
            <p:txBody>
              <a:bodyPr spcFirstLastPara="1" wrap="square" lIns="90000" tIns="45000" rIns="90000" bIns="45000" anchor="ctr" anchorCtr="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Calibri"/>
                  <a:buNone/>
                </a:pPr>
                <a:endParaRPr/>
              </a:p>
            </p:txBody>
          </p:sp>
          <p:sp>
            <p:nvSpPr>
              <p:cNvPr id="15" name="Google Shape;830;p63">
                <a:extLst>
                  <a:ext uri="{FF2B5EF4-FFF2-40B4-BE49-F238E27FC236}">
                    <a16:creationId xmlns:a16="http://schemas.microsoft.com/office/drawing/2014/main" id="{968572BC-F474-8F89-B2FB-69845A908854}"/>
                  </a:ext>
                </a:extLst>
              </p:cNvPr>
              <p:cNvSpPr/>
              <p:nvPr/>
            </p:nvSpPr>
            <p:spPr>
              <a:xfrm>
                <a:off x="693009" y="3915324"/>
                <a:ext cx="225359" cy="52560"/>
              </a:xfrm>
              <a:custGeom>
                <a:avLst/>
                <a:gdLst/>
                <a:ahLst/>
                <a:cxnLst/>
                <a:rect l="l" t="t" r="r" b="b"/>
                <a:pathLst>
                  <a:path w="627" h="147" extrusionOk="0">
                    <a:moveTo>
                      <a:pt x="599" y="147"/>
                    </a:moveTo>
                    <a:cubicBezTo>
                      <a:pt x="593" y="147"/>
                      <a:pt x="588" y="145"/>
                      <a:pt x="583" y="142"/>
                    </a:cubicBezTo>
                    <a:cubicBezTo>
                      <a:pt x="504" y="86"/>
                      <a:pt x="412" y="56"/>
                      <a:pt x="315" y="54"/>
                    </a:cubicBezTo>
                    <a:cubicBezTo>
                      <a:pt x="218" y="53"/>
                      <a:pt x="123" y="81"/>
                      <a:pt x="42" y="135"/>
                    </a:cubicBezTo>
                    <a:cubicBezTo>
                      <a:pt x="30" y="144"/>
                      <a:pt x="13" y="140"/>
                      <a:pt x="4" y="128"/>
                    </a:cubicBezTo>
                    <a:cubicBezTo>
                      <a:pt x="-4" y="115"/>
                      <a:pt x="-1" y="98"/>
                      <a:pt x="12" y="90"/>
                    </a:cubicBezTo>
                    <a:cubicBezTo>
                      <a:pt x="102" y="29"/>
                      <a:pt x="207" y="-2"/>
                      <a:pt x="316" y="0"/>
                    </a:cubicBezTo>
                    <a:cubicBezTo>
                      <a:pt x="424" y="1"/>
                      <a:pt x="527" y="35"/>
                      <a:pt x="615" y="97"/>
                    </a:cubicBezTo>
                    <a:cubicBezTo>
                      <a:pt x="627" y="106"/>
                      <a:pt x="630" y="123"/>
                      <a:pt x="621" y="135"/>
                    </a:cubicBezTo>
                    <a:cubicBezTo>
                      <a:pt x="616" y="143"/>
                      <a:pt x="607" y="147"/>
                      <a:pt x="599" y="147"/>
                    </a:cubicBezTo>
                    <a:close/>
                  </a:path>
                </a:pathLst>
              </a:custGeom>
              <a:gradFill>
                <a:gsLst>
                  <a:gs pos="0">
                    <a:schemeClr val="accent3"/>
                  </a:gs>
                  <a:gs pos="100000">
                    <a:schemeClr val="accent1"/>
                  </a:gs>
                </a:gsLst>
                <a:lin ang="13500032" scaled="0"/>
              </a:gradFill>
              <a:ln>
                <a:noFill/>
              </a:ln>
            </p:spPr>
            <p:txBody>
              <a:bodyPr spcFirstLastPara="1" wrap="square" lIns="90000" tIns="45000" rIns="90000" bIns="45000" anchor="ctr" anchorCtr="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Calibri"/>
                  <a:buNone/>
                </a:pPr>
                <a:endParaRPr/>
              </a:p>
            </p:txBody>
          </p:sp>
          <p:sp>
            <p:nvSpPr>
              <p:cNvPr id="16" name="Google Shape;831;p63">
                <a:extLst>
                  <a:ext uri="{FF2B5EF4-FFF2-40B4-BE49-F238E27FC236}">
                    <a16:creationId xmlns:a16="http://schemas.microsoft.com/office/drawing/2014/main" id="{214D4A06-B87B-4D85-A049-FBB28B29D259}"/>
                  </a:ext>
                </a:extLst>
              </p:cNvPr>
              <p:cNvSpPr/>
              <p:nvPr/>
            </p:nvSpPr>
            <p:spPr>
              <a:xfrm>
                <a:off x="643689" y="3836124"/>
                <a:ext cx="323280" cy="19440"/>
              </a:xfrm>
              <a:custGeom>
                <a:avLst/>
                <a:gdLst/>
                <a:ahLst/>
                <a:cxnLst/>
                <a:rect l="l" t="t" r="r" b="b"/>
                <a:pathLst>
                  <a:path w="899" h="55" extrusionOk="0">
                    <a:moveTo>
                      <a:pt x="872" y="55"/>
                    </a:moveTo>
                    <a:lnTo>
                      <a:pt x="28" y="55"/>
                    </a:lnTo>
                    <a:cubicBezTo>
                      <a:pt x="12" y="55"/>
                      <a:pt x="0" y="43"/>
                      <a:pt x="0" y="28"/>
                    </a:cubicBezTo>
                    <a:cubicBezTo>
                      <a:pt x="0" y="12"/>
                      <a:pt x="12" y="0"/>
                      <a:pt x="28" y="0"/>
                    </a:cubicBezTo>
                    <a:lnTo>
                      <a:pt x="872" y="0"/>
                    </a:lnTo>
                    <a:cubicBezTo>
                      <a:pt x="887" y="0"/>
                      <a:pt x="899" y="12"/>
                      <a:pt x="899" y="28"/>
                    </a:cubicBezTo>
                    <a:cubicBezTo>
                      <a:pt x="899" y="43"/>
                      <a:pt x="887" y="55"/>
                      <a:pt x="872" y="55"/>
                    </a:cubicBezTo>
                    <a:close/>
                  </a:path>
                </a:pathLst>
              </a:custGeom>
              <a:gradFill>
                <a:gsLst>
                  <a:gs pos="0">
                    <a:schemeClr val="accent3"/>
                  </a:gs>
                  <a:gs pos="100000">
                    <a:schemeClr val="accent1"/>
                  </a:gs>
                </a:gsLst>
                <a:lin ang="13500032" scaled="0"/>
              </a:gradFill>
              <a:ln>
                <a:noFill/>
              </a:ln>
            </p:spPr>
            <p:txBody>
              <a:bodyPr spcFirstLastPara="1" wrap="square" lIns="90000" tIns="45000" rIns="90000" bIns="45000" anchor="ctr" anchorCtr="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Calibri"/>
                  <a:buNone/>
                </a:pPr>
                <a:endParaRPr/>
              </a:p>
            </p:txBody>
          </p:sp>
          <p:sp>
            <p:nvSpPr>
              <p:cNvPr id="17" name="Google Shape;832;p63">
                <a:extLst>
                  <a:ext uri="{FF2B5EF4-FFF2-40B4-BE49-F238E27FC236}">
                    <a16:creationId xmlns:a16="http://schemas.microsoft.com/office/drawing/2014/main" id="{28CBABC2-0830-680B-382D-4ECCDF767FEF}"/>
                  </a:ext>
                </a:extLst>
              </p:cNvPr>
              <p:cNvSpPr/>
              <p:nvPr/>
            </p:nvSpPr>
            <p:spPr>
              <a:xfrm>
                <a:off x="709929" y="3684204"/>
                <a:ext cx="105120" cy="323280"/>
              </a:xfrm>
              <a:custGeom>
                <a:avLst/>
                <a:gdLst/>
                <a:ahLst/>
                <a:cxnLst/>
                <a:rect l="l" t="t" r="r" b="b"/>
                <a:pathLst>
                  <a:path w="293" h="899" extrusionOk="0">
                    <a:moveTo>
                      <a:pt x="248" y="899"/>
                    </a:moveTo>
                    <a:cubicBezTo>
                      <a:pt x="241" y="899"/>
                      <a:pt x="235" y="897"/>
                      <a:pt x="230" y="893"/>
                    </a:cubicBezTo>
                    <a:cubicBezTo>
                      <a:pt x="75" y="760"/>
                      <a:pt x="-5" y="605"/>
                      <a:pt x="0" y="445"/>
                    </a:cubicBezTo>
                    <a:cubicBezTo>
                      <a:pt x="4" y="286"/>
                      <a:pt x="90" y="134"/>
                      <a:pt x="248" y="6"/>
                    </a:cubicBezTo>
                    <a:cubicBezTo>
                      <a:pt x="260" y="-3"/>
                      <a:pt x="277" y="-2"/>
                      <a:pt x="287" y="10"/>
                    </a:cubicBezTo>
                    <a:cubicBezTo>
                      <a:pt x="296" y="22"/>
                      <a:pt x="294" y="39"/>
                      <a:pt x="283" y="49"/>
                    </a:cubicBezTo>
                    <a:cubicBezTo>
                      <a:pt x="137" y="166"/>
                      <a:pt x="58" y="304"/>
                      <a:pt x="54" y="446"/>
                    </a:cubicBezTo>
                    <a:cubicBezTo>
                      <a:pt x="50" y="590"/>
                      <a:pt x="123" y="730"/>
                      <a:pt x="265" y="851"/>
                    </a:cubicBezTo>
                    <a:cubicBezTo>
                      <a:pt x="277" y="861"/>
                      <a:pt x="278" y="878"/>
                      <a:pt x="269" y="889"/>
                    </a:cubicBezTo>
                    <a:cubicBezTo>
                      <a:pt x="263" y="896"/>
                      <a:pt x="255" y="899"/>
                      <a:pt x="248" y="899"/>
                    </a:cubicBezTo>
                    <a:close/>
                  </a:path>
                </a:pathLst>
              </a:custGeom>
              <a:gradFill>
                <a:gsLst>
                  <a:gs pos="0">
                    <a:schemeClr val="accent3"/>
                  </a:gs>
                  <a:gs pos="100000">
                    <a:schemeClr val="accent1"/>
                  </a:gs>
                </a:gsLst>
                <a:lin ang="13500032" scaled="0"/>
              </a:gradFill>
              <a:ln>
                <a:noFill/>
              </a:ln>
            </p:spPr>
            <p:txBody>
              <a:bodyPr spcFirstLastPara="1" wrap="square" lIns="90000" tIns="45000" rIns="90000" bIns="45000" anchor="ctr" anchorCtr="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Calibri"/>
                  <a:buNone/>
                </a:pPr>
                <a:endParaRPr/>
              </a:p>
            </p:txBody>
          </p:sp>
          <p:sp>
            <p:nvSpPr>
              <p:cNvPr id="18" name="Google Shape;833;p63">
                <a:extLst>
                  <a:ext uri="{FF2B5EF4-FFF2-40B4-BE49-F238E27FC236}">
                    <a16:creationId xmlns:a16="http://schemas.microsoft.com/office/drawing/2014/main" id="{CA9BE9B5-BDEE-7C0C-4D7F-5A4188A934AE}"/>
                  </a:ext>
                </a:extLst>
              </p:cNvPr>
              <p:cNvSpPr/>
              <p:nvPr/>
            </p:nvSpPr>
            <p:spPr>
              <a:xfrm>
                <a:off x="795968" y="3684564"/>
                <a:ext cx="105480" cy="323280"/>
              </a:xfrm>
              <a:custGeom>
                <a:avLst/>
                <a:gdLst/>
                <a:ahLst/>
                <a:cxnLst/>
                <a:rect l="l" t="t" r="r" b="b"/>
                <a:pathLst>
                  <a:path w="294" h="899" extrusionOk="0">
                    <a:moveTo>
                      <a:pt x="27" y="899"/>
                    </a:moveTo>
                    <a:cubicBezTo>
                      <a:pt x="19" y="899"/>
                      <a:pt x="11" y="896"/>
                      <a:pt x="6" y="889"/>
                    </a:cubicBezTo>
                    <a:cubicBezTo>
                      <a:pt x="-4" y="877"/>
                      <a:pt x="-2" y="860"/>
                      <a:pt x="10" y="850"/>
                    </a:cubicBezTo>
                    <a:cubicBezTo>
                      <a:pt x="155" y="733"/>
                      <a:pt x="234" y="595"/>
                      <a:pt x="238" y="453"/>
                    </a:cubicBezTo>
                    <a:cubicBezTo>
                      <a:pt x="242" y="309"/>
                      <a:pt x="169" y="169"/>
                      <a:pt x="27" y="48"/>
                    </a:cubicBezTo>
                    <a:cubicBezTo>
                      <a:pt x="15" y="39"/>
                      <a:pt x="14" y="21"/>
                      <a:pt x="24" y="10"/>
                    </a:cubicBezTo>
                    <a:cubicBezTo>
                      <a:pt x="34" y="-2"/>
                      <a:pt x="51" y="-3"/>
                      <a:pt x="62" y="7"/>
                    </a:cubicBezTo>
                    <a:cubicBezTo>
                      <a:pt x="218" y="139"/>
                      <a:pt x="297" y="294"/>
                      <a:pt x="293" y="454"/>
                    </a:cubicBezTo>
                    <a:cubicBezTo>
                      <a:pt x="288" y="613"/>
                      <a:pt x="202" y="765"/>
                      <a:pt x="44" y="893"/>
                    </a:cubicBezTo>
                    <a:cubicBezTo>
                      <a:pt x="39" y="897"/>
                      <a:pt x="33" y="899"/>
                      <a:pt x="27" y="899"/>
                    </a:cubicBezTo>
                    <a:close/>
                  </a:path>
                </a:pathLst>
              </a:custGeom>
              <a:gradFill>
                <a:gsLst>
                  <a:gs pos="0">
                    <a:schemeClr val="accent3"/>
                  </a:gs>
                  <a:gs pos="100000">
                    <a:schemeClr val="accent1"/>
                  </a:gs>
                </a:gsLst>
                <a:lin ang="13500032" scaled="0"/>
              </a:gradFill>
              <a:ln>
                <a:noFill/>
              </a:ln>
            </p:spPr>
            <p:txBody>
              <a:bodyPr spcFirstLastPara="1" wrap="square" lIns="90000" tIns="45000" rIns="90000" bIns="45000" anchor="ctr" anchorCtr="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Calibri"/>
                  <a:buNone/>
                </a:pPr>
                <a:endParaRPr/>
              </a:p>
            </p:txBody>
          </p:sp>
        </p:grpSp>
      </p:grpSp>
      <p:sp>
        <p:nvSpPr>
          <p:cNvPr id="21" name="Google Shape;820;p63">
            <a:extLst>
              <a:ext uri="{FF2B5EF4-FFF2-40B4-BE49-F238E27FC236}">
                <a16:creationId xmlns:a16="http://schemas.microsoft.com/office/drawing/2014/main" id="{92FCEA89-F0CC-4945-6A7F-D82B49FA40A1}"/>
              </a:ext>
            </a:extLst>
          </p:cNvPr>
          <p:cNvSpPr txBox="1">
            <a:spLocks noGrp="1"/>
          </p:cNvSpPr>
          <p:nvPr/>
        </p:nvSpPr>
        <p:spPr>
          <a:xfrm>
            <a:off x="7560857" y="3402826"/>
            <a:ext cx="3393300" cy="3936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400"/>
              <a:buFont typeface="Open Sans"/>
              <a:buNone/>
              <a:defRPr sz="1400" b="1" i="0" u="none" strike="noStrike" cap="none">
                <a:solidFill>
                  <a:schemeClr val="lt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lvl="0" indent="0" algn="l">
              <a:lnSpc>
                <a:spcPct val="100000"/>
              </a:lnSpc>
              <a:spcBef>
                <a:spcPts val="0"/>
              </a:spcBef>
              <a:spcAft>
                <a:spcPts val="1000"/>
              </a:spcAft>
              <a:buNone/>
            </a:pPr>
            <a:r>
              <a:rPr lang="en" sz="1800" b="0" dirty="0">
                <a:latin typeface="Arial"/>
              </a:rPr>
              <a:t>@garoyeri</a:t>
            </a:r>
            <a:endParaRPr lang="en-US" sz="1800" b="0" dirty="0">
              <a:latin typeface="Arial"/>
            </a:endParaRPr>
          </a:p>
        </p:txBody>
      </p:sp>
      <p:sp>
        <p:nvSpPr>
          <p:cNvPr id="6" name="Freeform 72">
            <a:extLst>
              <a:ext uri="{FF2B5EF4-FFF2-40B4-BE49-F238E27FC236}">
                <a16:creationId xmlns:a16="http://schemas.microsoft.com/office/drawing/2014/main" id="{E478D646-7E42-9795-106D-13590BD869BF}"/>
              </a:ext>
            </a:extLst>
          </p:cNvPr>
          <p:cNvSpPr>
            <a:spLocks noEditPoints="1"/>
          </p:cNvSpPr>
          <p:nvPr/>
        </p:nvSpPr>
        <p:spPr bwMode="auto">
          <a:xfrm>
            <a:off x="6857787" y="3485381"/>
            <a:ext cx="321428" cy="258992"/>
          </a:xfrm>
          <a:custGeom>
            <a:avLst/>
            <a:gdLst>
              <a:gd name="T0" fmla="*/ 3 w 282"/>
              <a:gd name="T1" fmla="*/ 202 h 228"/>
              <a:gd name="T2" fmla="*/ 7 w 282"/>
              <a:gd name="T3" fmla="*/ 191 h 228"/>
              <a:gd name="T4" fmla="*/ 30 w 282"/>
              <a:gd name="T5" fmla="*/ 139 h 228"/>
              <a:gd name="T6" fmla="*/ 35 w 282"/>
              <a:gd name="T7" fmla="*/ 131 h 228"/>
              <a:gd name="T8" fmla="*/ 11 w 282"/>
              <a:gd name="T9" fmla="*/ 82 h 228"/>
              <a:gd name="T10" fmla="*/ 20 w 282"/>
              <a:gd name="T11" fmla="*/ 77 h 228"/>
              <a:gd name="T12" fmla="*/ 12 w 282"/>
              <a:gd name="T13" fmla="*/ 43 h 228"/>
              <a:gd name="T14" fmla="*/ 24 w 282"/>
              <a:gd name="T15" fmla="*/ 10 h 228"/>
              <a:gd name="T16" fmla="*/ 130 w 282"/>
              <a:gd name="T17" fmla="*/ 66 h 228"/>
              <a:gd name="T18" fmla="*/ 190 w 282"/>
              <a:gd name="T19" fmla="*/ 0 h 228"/>
              <a:gd name="T20" fmla="*/ 262 w 282"/>
              <a:gd name="T21" fmla="*/ 5 h 228"/>
              <a:gd name="T22" fmla="*/ 271 w 282"/>
              <a:gd name="T23" fmla="*/ 12 h 228"/>
              <a:gd name="T24" fmla="*/ 262 w 282"/>
              <a:gd name="T25" fmla="*/ 31 h 228"/>
              <a:gd name="T26" fmla="*/ 280 w 282"/>
              <a:gd name="T27" fmla="*/ 30 h 228"/>
              <a:gd name="T28" fmla="*/ 255 w 282"/>
              <a:gd name="T29" fmla="*/ 60 h 228"/>
              <a:gd name="T30" fmla="*/ 251 w 282"/>
              <a:gd name="T31" fmla="*/ 67 h 228"/>
              <a:gd name="T32" fmla="*/ 31 w 282"/>
              <a:gd name="T33" fmla="*/ 204 h 228"/>
              <a:gd name="T34" fmla="*/ 239 w 282"/>
              <a:gd name="T35" fmla="*/ 67 h 228"/>
              <a:gd name="T36" fmla="*/ 241 w 282"/>
              <a:gd name="T37" fmla="*/ 55 h 228"/>
              <a:gd name="T38" fmla="*/ 258 w 282"/>
              <a:gd name="T39" fmla="*/ 43 h 228"/>
              <a:gd name="T40" fmla="*/ 243 w 282"/>
              <a:gd name="T41" fmla="*/ 34 h 228"/>
              <a:gd name="T42" fmla="*/ 254 w 282"/>
              <a:gd name="T43" fmla="*/ 22 h 228"/>
              <a:gd name="T44" fmla="*/ 226 w 282"/>
              <a:gd name="T45" fmla="*/ 27 h 228"/>
              <a:gd name="T46" fmla="*/ 142 w 282"/>
              <a:gd name="T47" fmla="*/ 60 h 228"/>
              <a:gd name="T48" fmla="*/ 142 w 282"/>
              <a:gd name="T49" fmla="*/ 77 h 228"/>
              <a:gd name="T50" fmla="*/ 26 w 282"/>
              <a:gd name="T51" fmla="*/ 27 h 228"/>
              <a:gd name="T52" fmla="*/ 45 w 282"/>
              <a:gd name="T53" fmla="*/ 84 h 228"/>
              <a:gd name="T54" fmla="*/ 42 w 282"/>
              <a:gd name="T55" fmla="*/ 95 h 228"/>
              <a:gd name="T56" fmla="*/ 62 w 282"/>
              <a:gd name="T57" fmla="*/ 130 h 228"/>
              <a:gd name="T58" fmla="*/ 62 w 282"/>
              <a:gd name="T59" fmla="*/ 142 h 228"/>
              <a:gd name="T60" fmla="*/ 87 w 282"/>
              <a:gd name="T61" fmla="*/ 169 h 228"/>
              <a:gd name="T62" fmla="*/ 91 w 282"/>
              <a:gd name="T63" fmla="*/ 18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2" h="228">
                <a:moveTo>
                  <a:pt x="90" y="228"/>
                </a:moveTo>
                <a:cubicBezTo>
                  <a:pt x="59" y="228"/>
                  <a:pt x="29" y="219"/>
                  <a:pt x="3" y="202"/>
                </a:cubicBezTo>
                <a:cubicBezTo>
                  <a:pt x="1" y="201"/>
                  <a:pt x="0" y="198"/>
                  <a:pt x="1" y="195"/>
                </a:cubicBezTo>
                <a:cubicBezTo>
                  <a:pt x="2" y="193"/>
                  <a:pt x="4" y="191"/>
                  <a:pt x="7" y="191"/>
                </a:cubicBezTo>
                <a:cubicBezTo>
                  <a:pt x="30" y="194"/>
                  <a:pt x="52" y="189"/>
                  <a:pt x="71" y="178"/>
                </a:cubicBezTo>
                <a:cubicBezTo>
                  <a:pt x="52" y="173"/>
                  <a:pt x="37" y="158"/>
                  <a:pt x="30" y="139"/>
                </a:cubicBezTo>
                <a:cubicBezTo>
                  <a:pt x="30" y="137"/>
                  <a:pt x="30" y="135"/>
                  <a:pt x="32" y="133"/>
                </a:cubicBezTo>
                <a:cubicBezTo>
                  <a:pt x="33" y="132"/>
                  <a:pt x="34" y="131"/>
                  <a:pt x="35" y="131"/>
                </a:cubicBezTo>
                <a:cubicBezTo>
                  <a:pt x="20" y="120"/>
                  <a:pt x="11" y="102"/>
                  <a:pt x="11" y="82"/>
                </a:cubicBezTo>
                <a:cubicBezTo>
                  <a:pt x="11" y="82"/>
                  <a:pt x="11" y="82"/>
                  <a:pt x="11" y="82"/>
                </a:cubicBezTo>
                <a:cubicBezTo>
                  <a:pt x="11" y="79"/>
                  <a:pt x="12" y="78"/>
                  <a:pt x="14" y="77"/>
                </a:cubicBezTo>
                <a:cubicBezTo>
                  <a:pt x="16" y="76"/>
                  <a:pt x="18" y="76"/>
                  <a:pt x="20" y="77"/>
                </a:cubicBezTo>
                <a:cubicBezTo>
                  <a:pt x="21" y="77"/>
                  <a:pt x="22" y="77"/>
                  <a:pt x="22" y="78"/>
                </a:cubicBezTo>
                <a:cubicBezTo>
                  <a:pt x="15" y="68"/>
                  <a:pt x="12" y="56"/>
                  <a:pt x="12" y="43"/>
                </a:cubicBezTo>
                <a:cubicBezTo>
                  <a:pt x="12" y="33"/>
                  <a:pt x="14" y="22"/>
                  <a:pt x="20" y="13"/>
                </a:cubicBezTo>
                <a:cubicBezTo>
                  <a:pt x="21" y="11"/>
                  <a:pt x="22" y="10"/>
                  <a:pt x="24" y="10"/>
                </a:cubicBezTo>
                <a:cubicBezTo>
                  <a:pt x="26" y="10"/>
                  <a:pt x="28" y="11"/>
                  <a:pt x="30" y="12"/>
                </a:cubicBezTo>
                <a:cubicBezTo>
                  <a:pt x="55" y="43"/>
                  <a:pt x="91" y="62"/>
                  <a:pt x="130" y="66"/>
                </a:cubicBezTo>
                <a:cubicBezTo>
                  <a:pt x="130" y="64"/>
                  <a:pt x="130" y="62"/>
                  <a:pt x="130" y="60"/>
                </a:cubicBezTo>
                <a:cubicBezTo>
                  <a:pt x="130" y="27"/>
                  <a:pt x="157" y="0"/>
                  <a:pt x="190" y="0"/>
                </a:cubicBezTo>
                <a:cubicBezTo>
                  <a:pt x="206" y="0"/>
                  <a:pt x="221" y="6"/>
                  <a:pt x="232" y="17"/>
                </a:cubicBezTo>
                <a:cubicBezTo>
                  <a:pt x="243" y="14"/>
                  <a:pt x="253" y="10"/>
                  <a:pt x="262" y="5"/>
                </a:cubicBezTo>
                <a:cubicBezTo>
                  <a:pt x="264" y="3"/>
                  <a:pt x="267" y="4"/>
                  <a:pt x="269" y="5"/>
                </a:cubicBezTo>
                <a:cubicBezTo>
                  <a:pt x="270" y="7"/>
                  <a:pt x="271" y="9"/>
                  <a:pt x="271" y="12"/>
                </a:cubicBezTo>
                <a:cubicBezTo>
                  <a:pt x="269" y="15"/>
                  <a:pt x="269" y="15"/>
                  <a:pt x="269" y="15"/>
                </a:cubicBezTo>
                <a:cubicBezTo>
                  <a:pt x="267" y="22"/>
                  <a:pt x="266" y="27"/>
                  <a:pt x="262" y="31"/>
                </a:cubicBezTo>
                <a:cubicBezTo>
                  <a:pt x="265" y="31"/>
                  <a:pt x="269" y="30"/>
                  <a:pt x="273" y="28"/>
                </a:cubicBezTo>
                <a:cubicBezTo>
                  <a:pt x="276" y="27"/>
                  <a:pt x="279" y="28"/>
                  <a:pt x="280" y="30"/>
                </a:cubicBezTo>
                <a:cubicBezTo>
                  <a:pt x="282" y="32"/>
                  <a:pt x="282" y="35"/>
                  <a:pt x="281" y="37"/>
                </a:cubicBezTo>
                <a:cubicBezTo>
                  <a:pt x="274" y="47"/>
                  <a:pt x="265" y="53"/>
                  <a:pt x="255" y="60"/>
                </a:cubicBezTo>
                <a:cubicBezTo>
                  <a:pt x="254" y="61"/>
                  <a:pt x="252" y="62"/>
                  <a:pt x="251" y="63"/>
                </a:cubicBezTo>
                <a:cubicBezTo>
                  <a:pt x="251" y="64"/>
                  <a:pt x="251" y="65"/>
                  <a:pt x="251" y="67"/>
                </a:cubicBezTo>
                <a:cubicBezTo>
                  <a:pt x="251" y="146"/>
                  <a:pt x="191" y="228"/>
                  <a:pt x="90" y="228"/>
                </a:cubicBezTo>
                <a:close/>
                <a:moveTo>
                  <a:pt x="31" y="204"/>
                </a:moveTo>
                <a:cubicBezTo>
                  <a:pt x="49" y="212"/>
                  <a:pt x="69" y="216"/>
                  <a:pt x="90" y="216"/>
                </a:cubicBezTo>
                <a:cubicBezTo>
                  <a:pt x="183" y="216"/>
                  <a:pt x="239" y="140"/>
                  <a:pt x="239" y="67"/>
                </a:cubicBezTo>
                <a:cubicBezTo>
                  <a:pt x="239" y="64"/>
                  <a:pt x="239" y="62"/>
                  <a:pt x="239" y="60"/>
                </a:cubicBezTo>
                <a:cubicBezTo>
                  <a:pt x="239" y="58"/>
                  <a:pt x="240" y="56"/>
                  <a:pt x="241" y="55"/>
                </a:cubicBezTo>
                <a:cubicBezTo>
                  <a:pt x="244" y="53"/>
                  <a:pt x="246" y="52"/>
                  <a:pt x="249" y="50"/>
                </a:cubicBezTo>
                <a:cubicBezTo>
                  <a:pt x="252" y="48"/>
                  <a:pt x="255" y="45"/>
                  <a:pt x="258" y="43"/>
                </a:cubicBezTo>
                <a:cubicBezTo>
                  <a:pt x="254" y="43"/>
                  <a:pt x="250" y="41"/>
                  <a:pt x="246" y="39"/>
                </a:cubicBezTo>
                <a:cubicBezTo>
                  <a:pt x="244" y="38"/>
                  <a:pt x="243" y="36"/>
                  <a:pt x="243" y="34"/>
                </a:cubicBezTo>
                <a:cubicBezTo>
                  <a:pt x="243" y="32"/>
                  <a:pt x="244" y="30"/>
                  <a:pt x="246" y="29"/>
                </a:cubicBezTo>
                <a:cubicBezTo>
                  <a:pt x="250" y="26"/>
                  <a:pt x="252" y="25"/>
                  <a:pt x="254" y="22"/>
                </a:cubicBezTo>
                <a:cubicBezTo>
                  <a:pt x="247" y="25"/>
                  <a:pt x="239" y="27"/>
                  <a:pt x="231" y="29"/>
                </a:cubicBezTo>
                <a:cubicBezTo>
                  <a:pt x="229" y="29"/>
                  <a:pt x="227" y="29"/>
                  <a:pt x="226" y="27"/>
                </a:cubicBezTo>
                <a:cubicBezTo>
                  <a:pt x="217" y="17"/>
                  <a:pt x="204" y="12"/>
                  <a:pt x="190" y="12"/>
                </a:cubicBezTo>
                <a:cubicBezTo>
                  <a:pt x="164" y="12"/>
                  <a:pt x="142" y="34"/>
                  <a:pt x="142" y="60"/>
                </a:cubicBezTo>
                <a:cubicBezTo>
                  <a:pt x="142" y="64"/>
                  <a:pt x="142" y="68"/>
                  <a:pt x="143" y="71"/>
                </a:cubicBezTo>
                <a:cubicBezTo>
                  <a:pt x="144" y="73"/>
                  <a:pt x="143" y="75"/>
                  <a:pt x="142" y="77"/>
                </a:cubicBezTo>
                <a:cubicBezTo>
                  <a:pt x="141" y="78"/>
                  <a:pt x="139" y="79"/>
                  <a:pt x="137" y="79"/>
                </a:cubicBezTo>
                <a:cubicBezTo>
                  <a:pt x="95" y="77"/>
                  <a:pt x="55" y="58"/>
                  <a:pt x="26" y="27"/>
                </a:cubicBezTo>
                <a:cubicBezTo>
                  <a:pt x="24" y="32"/>
                  <a:pt x="24" y="38"/>
                  <a:pt x="24" y="43"/>
                </a:cubicBezTo>
                <a:cubicBezTo>
                  <a:pt x="24" y="59"/>
                  <a:pt x="32" y="75"/>
                  <a:pt x="45" y="84"/>
                </a:cubicBezTo>
                <a:cubicBezTo>
                  <a:pt x="47" y="85"/>
                  <a:pt x="48" y="88"/>
                  <a:pt x="47" y="90"/>
                </a:cubicBezTo>
                <a:cubicBezTo>
                  <a:pt x="47" y="93"/>
                  <a:pt x="44" y="95"/>
                  <a:pt x="42" y="95"/>
                </a:cubicBezTo>
                <a:cubicBezTo>
                  <a:pt x="36" y="94"/>
                  <a:pt x="30" y="93"/>
                  <a:pt x="24" y="91"/>
                </a:cubicBezTo>
                <a:cubicBezTo>
                  <a:pt x="28" y="111"/>
                  <a:pt x="42" y="126"/>
                  <a:pt x="62" y="130"/>
                </a:cubicBezTo>
                <a:cubicBezTo>
                  <a:pt x="65" y="131"/>
                  <a:pt x="67" y="133"/>
                  <a:pt x="67" y="136"/>
                </a:cubicBezTo>
                <a:cubicBezTo>
                  <a:pt x="67" y="139"/>
                  <a:pt x="65" y="141"/>
                  <a:pt x="62" y="142"/>
                </a:cubicBezTo>
                <a:cubicBezTo>
                  <a:pt x="57" y="143"/>
                  <a:pt x="51" y="144"/>
                  <a:pt x="46" y="144"/>
                </a:cubicBezTo>
                <a:cubicBezTo>
                  <a:pt x="54" y="159"/>
                  <a:pt x="70" y="168"/>
                  <a:pt x="87" y="169"/>
                </a:cubicBezTo>
                <a:cubicBezTo>
                  <a:pt x="90" y="169"/>
                  <a:pt x="92" y="170"/>
                  <a:pt x="93" y="173"/>
                </a:cubicBezTo>
                <a:cubicBezTo>
                  <a:pt x="94" y="175"/>
                  <a:pt x="93" y="178"/>
                  <a:pt x="91" y="180"/>
                </a:cubicBezTo>
                <a:cubicBezTo>
                  <a:pt x="73" y="193"/>
                  <a:pt x="53" y="201"/>
                  <a:pt x="31" y="204"/>
                </a:cubicBezTo>
                <a:close/>
              </a:path>
            </a:pathLst>
          </a:custGeom>
          <a:gradFill flip="none" rotWithShape="1">
            <a:gsLst>
              <a:gs pos="0">
                <a:schemeClr val="accent1">
                  <a:lumMod val="45000"/>
                  <a:lumOff val="55000"/>
                </a:schemeClr>
              </a:gs>
              <a:gs pos="0">
                <a:schemeClr val="accent1">
                  <a:lumMod val="45000"/>
                  <a:lumOff val="55000"/>
                </a:schemeClr>
              </a:gs>
              <a:gs pos="32000">
                <a:srgbClr val="A100FF"/>
              </a:gs>
              <a:gs pos="100000">
                <a:schemeClr val="accent3"/>
              </a:gs>
              <a:gs pos="100000">
                <a:schemeClr val="accent3"/>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lang="en-US">
              <a:ln w="57150">
                <a:noFill/>
              </a:ln>
            </a:endParaRPr>
          </a:p>
        </p:txBody>
      </p:sp>
    </p:spTree>
    <p:extLst>
      <p:ext uri="{BB962C8B-B14F-4D97-AF65-F5344CB8AC3E}">
        <p14:creationId xmlns:p14="http://schemas.microsoft.com/office/powerpoint/2010/main" val="2790034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4DE44-263F-A01B-4E7E-7A5796E20F73}"/>
              </a:ext>
            </a:extLst>
          </p:cNvPr>
          <p:cNvSpPr>
            <a:spLocks noGrp="1"/>
          </p:cNvSpPr>
          <p:nvPr>
            <p:ph type="sldNum" sz="quarter" idx="4"/>
          </p:nvPr>
        </p:nvSpPr>
        <p:spPr/>
        <p:txBody>
          <a:bodyPr/>
          <a:lstStyle/>
          <a:p>
            <a:pPr algn="r" defTabSz="228600">
              <a:spcAft>
                <a:spcPts val="1200"/>
              </a:spcAft>
            </a:pPr>
            <a:fld id="{CC9E6EB9-168E-4914-8CC7-2E853AFB4F1B}" type="slidenum">
              <a:rPr lang="en-US" smtClean="0"/>
              <a:pPr algn="r" defTabSz="228600">
                <a:spcAft>
                  <a:spcPts val="1200"/>
                </a:spcAft>
              </a:pPr>
              <a:t>3</a:t>
            </a:fld>
            <a:endParaRPr lang="en-US"/>
          </a:p>
        </p:txBody>
      </p:sp>
      <p:sp>
        <p:nvSpPr>
          <p:cNvPr id="7" name="Google Shape;747;p61">
            <a:extLst>
              <a:ext uri="{FF2B5EF4-FFF2-40B4-BE49-F238E27FC236}">
                <a16:creationId xmlns:a16="http://schemas.microsoft.com/office/drawing/2014/main" id="{88516944-A680-70A8-6300-D664C4C4B087}"/>
              </a:ext>
            </a:extLst>
          </p:cNvPr>
          <p:cNvSpPr txBox="1"/>
          <p:nvPr/>
        </p:nvSpPr>
        <p:spPr>
          <a:xfrm>
            <a:off x="285936" y="407596"/>
            <a:ext cx="6121922" cy="1169537"/>
          </a:xfrm>
          <a:prstGeom prst="rect">
            <a:avLst/>
          </a:prstGeom>
          <a:noFill/>
          <a:ln>
            <a:noFill/>
          </a:ln>
        </p:spPr>
        <p:txBody>
          <a:bodyPr spcFirstLastPara="1" wrap="square" lIns="91433" tIns="91433" rIns="91433" bIns="91433" anchor="t" anchorCtr="0">
            <a:spAutoFit/>
          </a:bodyPr>
          <a:lstStyle/>
          <a:p>
            <a:r>
              <a:rPr lang="en-US" sz="3200" b="1">
                <a:solidFill>
                  <a:schemeClr val="lt1"/>
                </a:solidFill>
                <a:latin typeface="Titillium Web"/>
                <a:ea typeface="Titillium Web"/>
                <a:cs typeface="Titillium Web"/>
                <a:sym typeface="Titillium Web"/>
              </a:rPr>
              <a:t>Product and Platform Engineering Services (PPES)</a:t>
            </a:r>
            <a:endParaRPr sz="3200" b="1">
              <a:solidFill>
                <a:schemeClr val="lt1"/>
              </a:solidFill>
              <a:latin typeface="Titillium Web"/>
              <a:ea typeface="Titillium Web"/>
              <a:cs typeface="Titillium Web"/>
              <a:sym typeface="Titillium Web"/>
            </a:endParaRPr>
          </a:p>
        </p:txBody>
      </p:sp>
      <p:sp>
        <p:nvSpPr>
          <p:cNvPr id="88" name="Google Shape;747;p61">
            <a:extLst>
              <a:ext uri="{FF2B5EF4-FFF2-40B4-BE49-F238E27FC236}">
                <a16:creationId xmlns:a16="http://schemas.microsoft.com/office/drawing/2014/main" id="{032922EA-09CE-D203-FE55-DC5298B20F43}"/>
              </a:ext>
            </a:extLst>
          </p:cNvPr>
          <p:cNvSpPr txBox="1"/>
          <p:nvPr/>
        </p:nvSpPr>
        <p:spPr>
          <a:xfrm>
            <a:off x="285936" y="1951679"/>
            <a:ext cx="4528660" cy="2954641"/>
          </a:xfrm>
          <a:prstGeom prst="rect">
            <a:avLst/>
          </a:prstGeom>
          <a:noFill/>
          <a:ln>
            <a:noFill/>
          </a:ln>
        </p:spPr>
        <p:txBody>
          <a:bodyPr spcFirstLastPara="1" wrap="square" lIns="91433" tIns="91433" rIns="91433" bIns="91433" anchor="t" anchorCtr="0">
            <a:spAutoFit/>
          </a:bodyPr>
          <a:lstStyle/>
          <a:p>
            <a:r>
              <a:rPr lang="en-US" sz="6000" b="1">
                <a:solidFill>
                  <a:schemeClr val="lt1"/>
                </a:solidFill>
                <a:latin typeface="Titillium Web"/>
                <a:ea typeface="Titillium Web"/>
                <a:cs typeface="Titillium Web"/>
                <a:sym typeface="Titillium Web"/>
              </a:rPr>
              <a:t>Unlocking the power of platforms</a:t>
            </a:r>
            <a:endParaRPr sz="6000" b="1">
              <a:solidFill>
                <a:schemeClr val="lt1"/>
              </a:solidFill>
              <a:latin typeface="Titillium Web"/>
              <a:ea typeface="Titillium Web"/>
              <a:cs typeface="Titillium Web"/>
              <a:sym typeface="Titillium Web"/>
            </a:endParaRPr>
          </a:p>
        </p:txBody>
      </p:sp>
      <p:sp>
        <p:nvSpPr>
          <p:cNvPr id="111" name="Google Shape;757;p61">
            <a:extLst>
              <a:ext uri="{FF2B5EF4-FFF2-40B4-BE49-F238E27FC236}">
                <a16:creationId xmlns:a16="http://schemas.microsoft.com/office/drawing/2014/main" id="{4FB81FF9-6489-C1A4-AECF-DFE110C1FBAF}"/>
              </a:ext>
            </a:extLst>
          </p:cNvPr>
          <p:cNvSpPr txBox="1"/>
          <p:nvPr/>
        </p:nvSpPr>
        <p:spPr>
          <a:xfrm>
            <a:off x="6407858" y="1951679"/>
            <a:ext cx="5013177" cy="846400"/>
          </a:xfrm>
          <a:prstGeom prst="rect">
            <a:avLst/>
          </a:prstGeom>
          <a:noFill/>
          <a:ln>
            <a:noFill/>
          </a:ln>
        </p:spPr>
        <p:txBody>
          <a:bodyPr spcFirstLastPara="1" wrap="square" lIns="0" tIns="0" rIns="0" bIns="0" anchor="ctr" anchorCtr="0">
            <a:noAutofit/>
          </a:bodyPr>
          <a:lstStyle/>
          <a:p>
            <a:r>
              <a:rPr lang="en-US" sz="2400" b="1">
                <a:latin typeface="Graphik" panose="020B0503030202060203" pitchFamily="34" charset="77"/>
              </a:rPr>
              <a:t>Design and  build cloud-based, partner-rich platforms</a:t>
            </a:r>
          </a:p>
        </p:txBody>
      </p:sp>
      <p:sp>
        <p:nvSpPr>
          <p:cNvPr id="114" name="Google Shape;757;p61">
            <a:extLst>
              <a:ext uri="{FF2B5EF4-FFF2-40B4-BE49-F238E27FC236}">
                <a16:creationId xmlns:a16="http://schemas.microsoft.com/office/drawing/2014/main" id="{2B9CC72B-5A2E-A598-0F81-00C1A8D49BCE}"/>
              </a:ext>
            </a:extLst>
          </p:cNvPr>
          <p:cNvSpPr txBox="1"/>
          <p:nvPr/>
        </p:nvSpPr>
        <p:spPr>
          <a:xfrm>
            <a:off x="6407857" y="3363576"/>
            <a:ext cx="5013178" cy="846400"/>
          </a:xfrm>
          <a:prstGeom prst="rect">
            <a:avLst/>
          </a:prstGeom>
          <a:noFill/>
          <a:ln>
            <a:noFill/>
          </a:ln>
        </p:spPr>
        <p:txBody>
          <a:bodyPr spcFirstLastPara="1" wrap="square" lIns="0" tIns="0" rIns="0" bIns="0" anchor="ctr" anchorCtr="0">
            <a:noAutofit/>
          </a:bodyPr>
          <a:lstStyle/>
          <a:p>
            <a:r>
              <a:rPr lang="en-US" sz="2400" b="1"/>
              <a:t>Enable clients to become high-performance, future-forward businesses.</a:t>
            </a:r>
            <a:endParaRPr sz="2400" b="1">
              <a:latin typeface="Open Sans"/>
              <a:ea typeface="Open Sans"/>
              <a:cs typeface="Open Sans"/>
              <a:sym typeface="Open Sans"/>
            </a:endParaRPr>
          </a:p>
        </p:txBody>
      </p:sp>
      <p:sp>
        <p:nvSpPr>
          <p:cNvPr id="115" name="Google Shape;757;p61">
            <a:extLst>
              <a:ext uri="{FF2B5EF4-FFF2-40B4-BE49-F238E27FC236}">
                <a16:creationId xmlns:a16="http://schemas.microsoft.com/office/drawing/2014/main" id="{CCA77BA4-E6EA-1D6A-9C56-48CEB97594AD}"/>
              </a:ext>
            </a:extLst>
          </p:cNvPr>
          <p:cNvSpPr txBox="1"/>
          <p:nvPr/>
        </p:nvSpPr>
        <p:spPr>
          <a:xfrm>
            <a:off x="6407857" y="4775474"/>
            <a:ext cx="5013178" cy="846400"/>
          </a:xfrm>
          <a:prstGeom prst="rect">
            <a:avLst/>
          </a:prstGeom>
          <a:noFill/>
          <a:ln>
            <a:noFill/>
          </a:ln>
        </p:spPr>
        <p:txBody>
          <a:bodyPr spcFirstLastPara="1" wrap="square" lIns="0" tIns="0" rIns="0" bIns="0" anchor="ctr" anchorCtr="0">
            <a:noAutofit/>
          </a:bodyPr>
          <a:lstStyle/>
          <a:p>
            <a:r>
              <a:rPr lang="en-US" sz="2400" b="1"/>
              <a:t>Bring our full selves to work, make a huge impact, and grow more than anywhere else</a:t>
            </a:r>
            <a:endParaRPr sz="2400" b="1">
              <a:latin typeface="Open Sans"/>
              <a:ea typeface="Open Sans"/>
              <a:cs typeface="Open Sans"/>
              <a:sym typeface="Open Sans"/>
            </a:endParaRPr>
          </a:p>
        </p:txBody>
      </p:sp>
      <p:sp>
        <p:nvSpPr>
          <p:cNvPr id="4" name="TextBox 3">
            <a:extLst>
              <a:ext uri="{FF2B5EF4-FFF2-40B4-BE49-F238E27FC236}">
                <a16:creationId xmlns:a16="http://schemas.microsoft.com/office/drawing/2014/main" id="{A29EBB3C-37DF-42A4-FF10-B39AC5077B55}"/>
              </a:ext>
            </a:extLst>
          </p:cNvPr>
          <p:cNvSpPr txBox="1"/>
          <p:nvPr/>
        </p:nvSpPr>
        <p:spPr>
          <a:xfrm>
            <a:off x="6407857" y="1287624"/>
            <a:ext cx="4117074" cy="415498"/>
          </a:xfrm>
          <a:prstGeom prst="rect">
            <a:avLst/>
          </a:prstGeom>
          <a:noFill/>
        </p:spPr>
        <p:txBody>
          <a:bodyPr wrap="square" lIns="0" tIns="0" rIns="0" bIns="45720" rtlCol="0">
            <a:spAutoFit/>
          </a:bodyPr>
          <a:lstStyle/>
          <a:p>
            <a:r>
              <a:rPr lang="en-US" sz="2400" b="1" i="1">
                <a:solidFill>
                  <a:schemeClr val="accent1">
                    <a:lumMod val="20000"/>
                    <a:lumOff val="80000"/>
                  </a:schemeClr>
                </a:solidFill>
                <a:latin typeface="+mj-lt"/>
              </a:rPr>
              <a:t>AT PPES, WE:</a:t>
            </a:r>
          </a:p>
        </p:txBody>
      </p:sp>
      <p:grpSp>
        <p:nvGrpSpPr>
          <p:cNvPr id="117" name="Group 10">
            <a:extLst>
              <a:ext uri="{FF2B5EF4-FFF2-40B4-BE49-F238E27FC236}">
                <a16:creationId xmlns:a16="http://schemas.microsoft.com/office/drawing/2014/main" id="{AEE1DD78-C651-AB49-EF68-A7CEE34365D7}"/>
              </a:ext>
            </a:extLst>
          </p:cNvPr>
          <p:cNvGrpSpPr>
            <a:grpSpLocks noChangeAspect="1"/>
          </p:cNvGrpSpPr>
          <p:nvPr/>
        </p:nvGrpSpPr>
        <p:grpSpPr bwMode="auto">
          <a:xfrm>
            <a:off x="5347942" y="2251301"/>
            <a:ext cx="748058" cy="520707"/>
            <a:chOff x="1364" y="511"/>
            <a:chExt cx="408" cy="284"/>
          </a:xfrm>
          <a:solidFill>
            <a:srgbClr val="FFFFFF"/>
          </a:solidFill>
        </p:grpSpPr>
        <p:sp>
          <p:nvSpPr>
            <p:cNvPr id="118" name="Freeform 11">
              <a:extLst>
                <a:ext uri="{FF2B5EF4-FFF2-40B4-BE49-F238E27FC236}">
                  <a16:creationId xmlns:a16="http://schemas.microsoft.com/office/drawing/2014/main" id="{9FBD1AA8-7CFB-007B-6104-CE8A79DD0A44}"/>
                </a:ext>
              </a:extLst>
            </p:cNvPr>
            <p:cNvSpPr>
              <a:spLocks noEditPoints="1"/>
            </p:cNvSpPr>
            <p:nvPr/>
          </p:nvSpPr>
          <p:spPr bwMode="auto">
            <a:xfrm>
              <a:off x="1470" y="511"/>
              <a:ext cx="302" cy="71"/>
            </a:xfrm>
            <a:custGeom>
              <a:avLst/>
              <a:gdLst>
                <a:gd name="T0" fmla="*/ 198 w 204"/>
                <a:gd name="T1" fmla="*/ 48 h 48"/>
                <a:gd name="T2" fmla="*/ 6 w 204"/>
                <a:gd name="T3" fmla="*/ 48 h 48"/>
                <a:gd name="T4" fmla="*/ 0 w 204"/>
                <a:gd name="T5" fmla="*/ 42 h 48"/>
                <a:gd name="T6" fmla="*/ 0 w 204"/>
                <a:gd name="T7" fmla="*/ 6 h 48"/>
                <a:gd name="T8" fmla="*/ 6 w 204"/>
                <a:gd name="T9" fmla="*/ 0 h 48"/>
                <a:gd name="T10" fmla="*/ 198 w 204"/>
                <a:gd name="T11" fmla="*/ 0 h 48"/>
                <a:gd name="T12" fmla="*/ 204 w 204"/>
                <a:gd name="T13" fmla="*/ 6 h 48"/>
                <a:gd name="T14" fmla="*/ 204 w 204"/>
                <a:gd name="T15" fmla="*/ 42 h 48"/>
                <a:gd name="T16" fmla="*/ 198 w 204"/>
                <a:gd name="T17" fmla="*/ 48 h 48"/>
                <a:gd name="T18" fmla="*/ 12 w 204"/>
                <a:gd name="T19" fmla="*/ 36 h 48"/>
                <a:gd name="T20" fmla="*/ 192 w 204"/>
                <a:gd name="T21" fmla="*/ 36 h 48"/>
                <a:gd name="T22" fmla="*/ 192 w 204"/>
                <a:gd name="T23" fmla="*/ 12 h 48"/>
                <a:gd name="T24" fmla="*/ 12 w 204"/>
                <a:gd name="T25" fmla="*/ 12 h 48"/>
                <a:gd name="T26" fmla="*/ 12 w 204"/>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48">
                  <a:moveTo>
                    <a:pt x="198" y="48"/>
                  </a:moveTo>
                  <a:cubicBezTo>
                    <a:pt x="6" y="48"/>
                    <a:pt x="6" y="48"/>
                    <a:pt x="6" y="48"/>
                  </a:cubicBezTo>
                  <a:cubicBezTo>
                    <a:pt x="3" y="48"/>
                    <a:pt x="0" y="46"/>
                    <a:pt x="0" y="42"/>
                  </a:cubicBezTo>
                  <a:cubicBezTo>
                    <a:pt x="0" y="6"/>
                    <a:pt x="0" y="6"/>
                    <a:pt x="0" y="6"/>
                  </a:cubicBezTo>
                  <a:cubicBezTo>
                    <a:pt x="0" y="3"/>
                    <a:pt x="3" y="0"/>
                    <a:pt x="6" y="0"/>
                  </a:cubicBezTo>
                  <a:cubicBezTo>
                    <a:pt x="198" y="0"/>
                    <a:pt x="198" y="0"/>
                    <a:pt x="198" y="0"/>
                  </a:cubicBezTo>
                  <a:cubicBezTo>
                    <a:pt x="202" y="0"/>
                    <a:pt x="204" y="3"/>
                    <a:pt x="204" y="6"/>
                  </a:cubicBezTo>
                  <a:cubicBezTo>
                    <a:pt x="204" y="42"/>
                    <a:pt x="204" y="42"/>
                    <a:pt x="204" y="42"/>
                  </a:cubicBezTo>
                  <a:cubicBezTo>
                    <a:pt x="204" y="46"/>
                    <a:pt x="202" y="48"/>
                    <a:pt x="198" y="48"/>
                  </a:cubicBezTo>
                  <a:close/>
                  <a:moveTo>
                    <a:pt x="12" y="36"/>
                  </a:moveTo>
                  <a:cubicBezTo>
                    <a:pt x="192" y="36"/>
                    <a:pt x="192" y="36"/>
                    <a:pt x="192" y="36"/>
                  </a:cubicBezTo>
                  <a:cubicBezTo>
                    <a:pt x="192" y="12"/>
                    <a:pt x="192" y="12"/>
                    <a:pt x="192"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119" name="Freeform 12">
              <a:extLst>
                <a:ext uri="{FF2B5EF4-FFF2-40B4-BE49-F238E27FC236}">
                  <a16:creationId xmlns:a16="http://schemas.microsoft.com/office/drawing/2014/main" id="{FECEFA27-3BEB-A1D6-53B8-3D3A68A9818A}"/>
                </a:ext>
              </a:extLst>
            </p:cNvPr>
            <p:cNvSpPr>
              <a:spLocks noEditPoints="1"/>
            </p:cNvSpPr>
            <p:nvPr/>
          </p:nvSpPr>
          <p:spPr bwMode="auto">
            <a:xfrm>
              <a:off x="1417" y="618"/>
              <a:ext cx="302" cy="71"/>
            </a:xfrm>
            <a:custGeom>
              <a:avLst/>
              <a:gdLst>
                <a:gd name="T0" fmla="*/ 198 w 204"/>
                <a:gd name="T1" fmla="*/ 48 h 48"/>
                <a:gd name="T2" fmla="*/ 6 w 204"/>
                <a:gd name="T3" fmla="*/ 48 h 48"/>
                <a:gd name="T4" fmla="*/ 0 w 204"/>
                <a:gd name="T5" fmla="*/ 42 h 48"/>
                <a:gd name="T6" fmla="*/ 0 w 204"/>
                <a:gd name="T7" fmla="*/ 6 h 48"/>
                <a:gd name="T8" fmla="*/ 6 w 204"/>
                <a:gd name="T9" fmla="*/ 0 h 48"/>
                <a:gd name="T10" fmla="*/ 198 w 204"/>
                <a:gd name="T11" fmla="*/ 0 h 48"/>
                <a:gd name="T12" fmla="*/ 204 w 204"/>
                <a:gd name="T13" fmla="*/ 6 h 48"/>
                <a:gd name="T14" fmla="*/ 204 w 204"/>
                <a:gd name="T15" fmla="*/ 42 h 48"/>
                <a:gd name="T16" fmla="*/ 198 w 204"/>
                <a:gd name="T17" fmla="*/ 48 h 48"/>
                <a:gd name="T18" fmla="*/ 12 w 204"/>
                <a:gd name="T19" fmla="*/ 36 h 48"/>
                <a:gd name="T20" fmla="*/ 192 w 204"/>
                <a:gd name="T21" fmla="*/ 36 h 48"/>
                <a:gd name="T22" fmla="*/ 192 w 204"/>
                <a:gd name="T23" fmla="*/ 12 h 48"/>
                <a:gd name="T24" fmla="*/ 12 w 204"/>
                <a:gd name="T25" fmla="*/ 12 h 48"/>
                <a:gd name="T26" fmla="*/ 12 w 204"/>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48">
                  <a:moveTo>
                    <a:pt x="198" y="48"/>
                  </a:moveTo>
                  <a:cubicBezTo>
                    <a:pt x="6" y="48"/>
                    <a:pt x="6" y="48"/>
                    <a:pt x="6" y="48"/>
                  </a:cubicBezTo>
                  <a:cubicBezTo>
                    <a:pt x="3" y="48"/>
                    <a:pt x="0" y="46"/>
                    <a:pt x="0" y="42"/>
                  </a:cubicBezTo>
                  <a:cubicBezTo>
                    <a:pt x="0" y="6"/>
                    <a:pt x="0" y="6"/>
                    <a:pt x="0" y="6"/>
                  </a:cubicBezTo>
                  <a:cubicBezTo>
                    <a:pt x="0" y="3"/>
                    <a:pt x="3" y="0"/>
                    <a:pt x="6" y="0"/>
                  </a:cubicBezTo>
                  <a:cubicBezTo>
                    <a:pt x="198" y="0"/>
                    <a:pt x="198" y="0"/>
                    <a:pt x="198" y="0"/>
                  </a:cubicBezTo>
                  <a:cubicBezTo>
                    <a:pt x="202" y="0"/>
                    <a:pt x="204" y="3"/>
                    <a:pt x="204" y="6"/>
                  </a:cubicBezTo>
                  <a:cubicBezTo>
                    <a:pt x="204" y="42"/>
                    <a:pt x="204" y="42"/>
                    <a:pt x="204" y="42"/>
                  </a:cubicBezTo>
                  <a:cubicBezTo>
                    <a:pt x="204" y="46"/>
                    <a:pt x="202" y="48"/>
                    <a:pt x="198" y="48"/>
                  </a:cubicBezTo>
                  <a:close/>
                  <a:moveTo>
                    <a:pt x="12" y="36"/>
                  </a:moveTo>
                  <a:cubicBezTo>
                    <a:pt x="192" y="36"/>
                    <a:pt x="192" y="36"/>
                    <a:pt x="192" y="36"/>
                  </a:cubicBezTo>
                  <a:cubicBezTo>
                    <a:pt x="192" y="12"/>
                    <a:pt x="192" y="12"/>
                    <a:pt x="192"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120" name="Freeform 13">
              <a:extLst>
                <a:ext uri="{FF2B5EF4-FFF2-40B4-BE49-F238E27FC236}">
                  <a16:creationId xmlns:a16="http://schemas.microsoft.com/office/drawing/2014/main" id="{36B97E90-6C4B-6004-D7D3-C05E802BBCD1}"/>
                </a:ext>
              </a:extLst>
            </p:cNvPr>
            <p:cNvSpPr>
              <a:spLocks noEditPoints="1"/>
            </p:cNvSpPr>
            <p:nvPr/>
          </p:nvSpPr>
          <p:spPr bwMode="auto">
            <a:xfrm>
              <a:off x="1364" y="724"/>
              <a:ext cx="302" cy="71"/>
            </a:xfrm>
            <a:custGeom>
              <a:avLst/>
              <a:gdLst>
                <a:gd name="T0" fmla="*/ 198 w 204"/>
                <a:gd name="T1" fmla="*/ 48 h 48"/>
                <a:gd name="T2" fmla="*/ 6 w 204"/>
                <a:gd name="T3" fmla="*/ 48 h 48"/>
                <a:gd name="T4" fmla="*/ 0 w 204"/>
                <a:gd name="T5" fmla="*/ 42 h 48"/>
                <a:gd name="T6" fmla="*/ 0 w 204"/>
                <a:gd name="T7" fmla="*/ 6 h 48"/>
                <a:gd name="T8" fmla="*/ 6 w 204"/>
                <a:gd name="T9" fmla="*/ 0 h 48"/>
                <a:gd name="T10" fmla="*/ 198 w 204"/>
                <a:gd name="T11" fmla="*/ 0 h 48"/>
                <a:gd name="T12" fmla="*/ 204 w 204"/>
                <a:gd name="T13" fmla="*/ 6 h 48"/>
                <a:gd name="T14" fmla="*/ 204 w 204"/>
                <a:gd name="T15" fmla="*/ 42 h 48"/>
                <a:gd name="T16" fmla="*/ 198 w 204"/>
                <a:gd name="T17" fmla="*/ 48 h 48"/>
                <a:gd name="T18" fmla="*/ 12 w 204"/>
                <a:gd name="T19" fmla="*/ 36 h 48"/>
                <a:gd name="T20" fmla="*/ 192 w 204"/>
                <a:gd name="T21" fmla="*/ 36 h 48"/>
                <a:gd name="T22" fmla="*/ 192 w 204"/>
                <a:gd name="T23" fmla="*/ 12 h 48"/>
                <a:gd name="T24" fmla="*/ 12 w 204"/>
                <a:gd name="T25" fmla="*/ 12 h 48"/>
                <a:gd name="T26" fmla="*/ 12 w 204"/>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48">
                  <a:moveTo>
                    <a:pt x="198" y="48"/>
                  </a:moveTo>
                  <a:cubicBezTo>
                    <a:pt x="6" y="48"/>
                    <a:pt x="6" y="48"/>
                    <a:pt x="6" y="48"/>
                  </a:cubicBezTo>
                  <a:cubicBezTo>
                    <a:pt x="3" y="48"/>
                    <a:pt x="0" y="46"/>
                    <a:pt x="0" y="42"/>
                  </a:cubicBezTo>
                  <a:cubicBezTo>
                    <a:pt x="0" y="6"/>
                    <a:pt x="0" y="6"/>
                    <a:pt x="0" y="6"/>
                  </a:cubicBezTo>
                  <a:cubicBezTo>
                    <a:pt x="0" y="3"/>
                    <a:pt x="3" y="0"/>
                    <a:pt x="6" y="0"/>
                  </a:cubicBezTo>
                  <a:cubicBezTo>
                    <a:pt x="198" y="0"/>
                    <a:pt x="198" y="0"/>
                    <a:pt x="198" y="0"/>
                  </a:cubicBezTo>
                  <a:cubicBezTo>
                    <a:pt x="202" y="0"/>
                    <a:pt x="204" y="3"/>
                    <a:pt x="204" y="6"/>
                  </a:cubicBezTo>
                  <a:cubicBezTo>
                    <a:pt x="204" y="42"/>
                    <a:pt x="204" y="42"/>
                    <a:pt x="204" y="42"/>
                  </a:cubicBezTo>
                  <a:cubicBezTo>
                    <a:pt x="204" y="46"/>
                    <a:pt x="202" y="48"/>
                    <a:pt x="198" y="48"/>
                  </a:cubicBezTo>
                  <a:close/>
                  <a:moveTo>
                    <a:pt x="12" y="36"/>
                  </a:moveTo>
                  <a:cubicBezTo>
                    <a:pt x="192" y="36"/>
                    <a:pt x="192" y="36"/>
                    <a:pt x="192" y="36"/>
                  </a:cubicBezTo>
                  <a:cubicBezTo>
                    <a:pt x="192" y="12"/>
                    <a:pt x="192" y="12"/>
                    <a:pt x="192"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grpSp>
        <p:nvGrpSpPr>
          <p:cNvPr id="121" name="Group 50">
            <a:extLst>
              <a:ext uri="{FF2B5EF4-FFF2-40B4-BE49-F238E27FC236}">
                <a16:creationId xmlns:a16="http://schemas.microsoft.com/office/drawing/2014/main" id="{2E696A3E-2CD2-4BF2-FBBC-8A2CFEFD30AF}"/>
              </a:ext>
            </a:extLst>
          </p:cNvPr>
          <p:cNvGrpSpPr>
            <a:grpSpLocks noChangeAspect="1"/>
          </p:cNvGrpSpPr>
          <p:nvPr/>
        </p:nvGrpSpPr>
        <p:grpSpPr bwMode="auto">
          <a:xfrm>
            <a:off x="5374225" y="3454328"/>
            <a:ext cx="641507" cy="612963"/>
            <a:chOff x="5693" y="604"/>
            <a:chExt cx="427" cy="408"/>
          </a:xfrm>
          <a:solidFill>
            <a:srgbClr val="FFFFFF"/>
          </a:solidFill>
        </p:grpSpPr>
        <p:sp>
          <p:nvSpPr>
            <p:cNvPr id="122" name="Freeform 51">
              <a:extLst>
                <a:ext uri="{FF2B5EF4-FFF2-40B4-BE49-F238E27FC236}">
                  <a16:creationId xmlns:a16="http://schemas.microsoft.com/office/drawing/2014/main" id="{7F4D102F-2E1D-06FB-4CB2-ADDB6C415E0D}"/>
                </a:ext>
              </a:extLst>
            </p:cNvPr>
            <p:cNvSpPr>
              <a:spLocks/>
            </p:cNvSpPr>
            <p:nvPr/>
          </p:nvSpPr>
          <p:spPr bwMode="auto">
            <a:xfrm>
              <a:off x="5693" y="995"/>
              <a:ext cx="427"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10"/>
                    <a:pt x="0" y="6"/>
                  </a:cubicBezTo>
                  <a:cubicBezTo>
                    <a:pt x="0" y="3"/>
                    <a:pt x="3" y="0"/>
                    <a:pt x="6" y="0"/>
                  </a:cubicBezTo>
                  <a:cubicBezTo>
                    <a:pt x="282" y="0"/>
                    <a:pt x="282" y="0"/>
                    <a:pt x="282" y="0"/>
                  </a:cubicBezTo>
                  <a:cubicBezTo>
                    <a:pt x="286" y="0"/>
                    <a:pt x="288" y="3"/>
                    <a:pt x="288" y="6"/>
                  </a:cubicBezTo>
                  <a:cubicBezTo>
                    <a:pt x="288" y="10"/>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123" name="Freeform 52">
              <a:extLst>
                <a:ext uri="{FF2B5EF4-FFF2-40B4-BE49-F238E27FC236}">
                  <a16:creationId xmlns:a16="http://schemas.microsoft.com/office/drawing/2014/main" id="{BF362A04-4A40-1B4C-90AE-D2D0D36DEC5B}"/>
                </a:ext>
              </a:extLst>
            </p:cNvPr>
            <p:cNvSpPr>
              <a:spLocks noEditPoints="1"/>
            </p:cNvSpPr>
            <p:nvPr/>
          </p:nvSpPr>
          <p:spPr bwMode="auto">
            <a:xfrm>
              <a:off x="5711" y="943"/>
              <a:ext cx="71" cy="69"/>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42 w 48"/>
                <a:gd name="T11" fmla="*/ 0 h 48"/>
                <a:gd name="T12" fmla="*/ 48 w 48"/>
                <a:gd name="T13" fmla="*/ 6 h 48"/>
                <a:gd name="T14" fmla="*/ 48 w 48"/>
                <a:gd name="T15" fmla="*/ 42 h 48"/>
                <a:gd name="T16" fmla="*/ 42 w 48"/>
                <a:gd name="T17" fmla="*/ 48 h 48"/>
                <a:gd name="T18" fmla="*/ 12 w 48"/>
                <a:gd name="T19" fmla="*/ 36 h 48"/>
                <a:gd name="T20" fmla="*/ 36 w 48"/>
                <a:gd name="T21" fmla="*/ 36 h 48"/>
                <a:gd name="T22" fmla="*/ 36 w 48"/>
                <a:gd name="T23" fmla="*/ 12 h 48"/>
                <a:gd name="T24" fmla="*/ 12 w 48"/>
                <a:gd name="T25" fmla="*/ 12 h 48"/>
                <a:gd name="T26" fmla="*/ 12 w 48"/>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2" y="48"/>
                  </a:moveTo>
                  <a:cubicBezTo>
                    <a:pt x="6" y="48"/>
                    <a:pt x="6" y="48"/>
                    <a:pt x="6" y="48"/>
                  </a:cubicBezTo>
                  <a:cubicBezTo>
                    <a:pt x="3" y="48"/>
                    <a:pt x="0" y="46"/>
                    <a:pt x="0" y="42"/>
                  </a:cubicBezTo>
                  <a:cubicBezTo>
                    <a:pt x="0" y="6"/>
                    <a:pt x="0" y="6"/>
                    <a:pt x="0" y="6"/>
                  </a:cubicBezTo>
                  <a:cubicBezTo>
                    <a:pt x="0" y="3"/>
                    <a:pt x="3" y="0"/>
                    <a:pt x="6" y="0"/>
                  </a:cubicBezTo>
                  <a:cubicBezTo>
                    <a:pt x="42" y="0"/>
                    <a:pt x="42" y="0"/>
                    <a:pt x="42" y="0"/>
                  </a:cubicBezTo>
                  <a:cubicBezTo>
                    <a:pt x="46" y="0"/>
                    <a:pt x="48" y="3"/>
                    <a:pt x="48" y="6"/>
                  </a:cubicBezTo>
                  <a:cubicBezTo>
                    <a:pt x="48" y="42"/>
                    <a:pt x="48" y="42"/>
                    <a:pt x="48" y="42"/>
                  </a:cubicBezTo>
                  <a:cubicBezTo>
                    <a:pt x="48" y="46"/>
                    <a:pt x="46" y="48"/>
                    <a:pt x="42" y="48"/>
                  </a:cubicBezTo>
                  <a:close/>
                  <a:moveTo>
                    <a:pt x="12" y="36"/>
                  </a:moveTo>
                  <a:cubicBezTo>
                    <a:pt x="36" y="36"/>
                    <a:pt x="36" y="36"/>
                    <a:pt x="36" y="36"/>
                  </a:cubicBezTo>
                  <a:cubicBezTo>
                    <a:pt x="36" y="12"/>
                    <a:pt x="36" y="12"/>
                    <a:pt x="36"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124" name="Freeform 53">
              <a:extLst>
                <a:ext uri="{FF2B5EF4-FFF2-40B4-BE49-F238E27FC236}">
                  <a16:creationId xmlns:a16="http://schemas.microsoft.com/office/drawing/2014/main" id="{DA786F1F-3819-1959-A82F-CF43AE1CD6DA}"/>
                </a:ext>
              </a:extLst>
            </p:cNvPr>
            <p:cNvSpPr>
              <a:spLocks noEditPoints="1"/>
            </p:cNvSpPr>
            <p:nvPr/>
          </p:nvSpPr>
          <p:spPr bwMode="auto">
            <a:xfrm>
              <a:off x="5818" y="873"/>
              <a:ext cx="71" cy="139"/>
            </a:xfrm>
            <a:custGeom>
              <a:avLst/>
              <a:gdLst>
                <a:gd name="T0" fmla="*/ 42 w 48"/>
                <a:gd name="T1" fmla="*/ 96 h 96"/>
                <a:gd name="T2" fmla="*/ 6 w 48"/>
                <a:gd name="T3" fmla="*/ 96 h 96"/>
                <a:gd name="T4" fmla="*/ 0 w 48"/>
                <a:gd name="T5" fmla="*/ 90 h 96"/>
                <a:gd name="T6" fmla="*/ 0 w 48"/>
                <a:gd name="T7" fmla="*/ 6 h 96"/>
                <a:gd name="T8" fmla="*/ 6 w 48"/>
                <a:gd name="T9" fmla="*/ 0 h 96"/>
                <a:gd name="T10" fmla="*/ 42 w 48"/>
                <a:gd name="T11" fmla="*/ 0 h 96"/>
                <a:gd name="T12" fmla="*/ 48 w 48"/>
                <a:gd name="T13" fmla="*/ 6 h 96"/>
                <a:gd name="T14" fmla="*/ 48 w 48"/>
                <a:gd name="T15" fmla="*/ 90 h 96"/>
                <a:gd name="T16" fmla="*/ 42 w 48"/>
                <a:gd name="T17" fmla="*/ 96 h 96"/>
                <a:gd name="T18" fmla="*/ 12 w 48"/>
                <a:gd name="T19" fmla="*/ 84 h 96"/>
                <a:gd name="T20" fmla="*/ 36 w 48"/>
                <a:gd name="T21" fmla="*/ 84 h 96"/>
                <a:gd name="T22" fmla="*/ 36 w 48"/>
                <a:gd name="T23" fmla="*/ 12 h 96"/>
                <a:gd name="T24" fmla="*/ 12 w 48"/>
                <a:gd name="T25" fmla="*/ 12 h 96"/>
                <a:gd name="T26" fmla="*/ 12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3" y="96"/>
                    <a:pt x="0" y="94"/>
                    <a:pt x="0" y="90"/>
                  </a:cubicBezTo>
                  <a:cubicBezTo>
                    <a:pt x="0" y="6"/>
                    <a:pt x="0" y="6"/>
                    <a:pt x="0" y="6"/>
                  </a:cubicBezTo>
                  <a:cubicBezTo>
                    <a:pt x="0" y="3"/>
                    <a:pt x="3" y="0"/>
                    <a:pt x="6" y="0"/>
                  </a:cubicBezTo>
                  <a:cubicBezTo>
                    <a:pt x="42" y="0"/>
                    <a:pt x="42" y="0"/>
                    <a:pt x="42" y="0"/>
                  </a:cubicBezTo>
                  <a:cubicBezTo>
                    <a:pt x="46" y="0"/>
                    <a:pt x="48" y="3"/>
                    <a:pt x="48" y="6"/>
                  </a:cubicBezTo>
                  <a:cubicBezTo>
                    <a:pt x="48" y="90"/>
                    <a:pt x="48" y="90"/>
                    <a:pt x="48" y="90"/>
                  </a:cubicBezTo>
                  <a:cubicBezTo>
                    <a:pt x="48" y="94"/>
                    <a:pt x="46" y="96"/>
                    <a:pt x="42" y="96"/>
                  </a:cubicBezTo>
                  <a:close/>
                  <a:moveTo>
                    <a:pt x="12" y="84"/>
                  </a:moveTo>
                  <a:cubicBezTo>
                    <a:pt x="36" y="84"/>
                    <a:pt x="36" y="84"/>
                    <a:pt x="36" y="84"/>
                  </a:cubicBezTo>
                  <a:cubicBezTo>
                    <a:pt x="36" y="12"/>
                    <a:pt x="36" y="12"/>
                    <a:pt x="3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125" name="Freeform 54">
              <a:extLst>
                <a:ext uri="{FF2B5EF4-FFF2-40B4-BE49-F238E27FC236}">
                  <a16:creationId xmlns:a16="http://schemas.microsoft.com/office/drawing/2014/main" id="{6EE8A8C9-E433-2B8F-AB67-1D41BB26A9E7}"/>
                </a:ext>
              </a:extLst>
            </p:cNvPr>
            <p:cNvSpPr>
              <a:spLocks noEditPoints="1"/>
            </p:cNvSpPr>
            <p:nvPr/>
          </p:nvSpPr>
          <p:spPr bwMode="auto">
            <a:xfrm>
              <a:off x="5925" y="804"/>
              <a:ext cx="71" cy="208"/>
            </a:xfrm>
            <a:custGeom>
              <a:avLst/>
              <a:gdLst>
                <a:gd name="T0" fmla="*/ 42 w 48"/>
                <a:gd name="T1" fmla="*/ 144 h 144"/>
                <a:gd name="T2" fmla="*/ 6 w 48"/>
                <a:gd name="T3" fmla="*/ 144 h 144"/>
                <a:gd name="T4" fmla="*/ 0 w 48"/>
                <a:gd name="T5" fmla="*/ 138 h 144"/>
                <a:gd name="T6" fmla="*/ 0 w 48"/>
                <a:gd name="T7" fmla="*/ 6 h 144"/>
                <a:gd name="T8" fmla="*/ 6 w 48"/>
                <a:gd name="T9" fmla="*/ 0 h 144"/>
                <a:gd name="T10" fmla="*/ 42 w 48"/>
                <a:gd name="T11" fmla="*/ 0 h 144"/>
                <a:gd name="T12" fmla="*/ 48 w 48"/>
                <a:gd name="T13" fmla="*/ 6 h 144"/>
                <a:gd name="T14" fmla="*/ 48 w 48"/>
                <a:gd name="T15" fmla="*/ 138 h 144"/>
                <a:gd name="T16" fmla="*/ 42 w 48"/>
                <a:gd name="T17" fmla="*/ 144 h 144"/>
                <a:gd name="T18" fmla="*/ 12 w 48"/>
                <a:gd name="T19" fmla="*/ 132 h 144"/>
                <a:gd name="T20" fmla="*/ 36 w 48"/>
                <a:gd name="T21" fmla="*/ 132 h 144"/>
                <a:gd name="T22" fmla="*/ 36 w 48"/>
                <a:gd name="T23" fmla="*/ 12 h 144"/>
                <a:gd name="T24" fmla="*/ 12 w 48"/>
                <a:gd name="T25" fmla="*/ 12 h 144"/>
                <a:gd name="T26" fmla="*/ 12 w 48"/>
                <a:gd name="T27"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44">
                  <a:moveTo>
                    <a:pt x="42" y="144"/>
                  </a:moveTo>
                  <a:cubicBezTo>
                    <a:pt x="6" y="144"/>
                    <a:pt x="6" y="144"/>
                    <a:pt x="6" y="144"/>
                  </a:cubicBezTo>
                  <a:cubicBezTo>
                    <a:pt x="3" y="144"/>
                    <a:pt x="0" y="142"/>
                    <a:pt x="0" y="138"/>
                  </a:cubicBezTo>
                  <a:cubicBezTo>
                    <a:pt x="0" y="6"/>
                    <a:pt x="0" y="6"/>
                    <a:pt x="0" y="6"/>
                  </a:cubicBezTo>
                  <a:cubicBezTo>
                    <a:pt x="0" y="3"/>
                    <a:pt x="3" y="0"/>
                    <a:pt x="6" y="0"/>
                  </a:cubicBezTo>
                  <a:cubicBezTo>
                    <a:pt x="42" y="0"/>
                    <a:pt x="42" y="0"/>
                    <a:pt x="42" y="0"/>
                  </a:cubicBezTo>
                  <a:cubicBezTo>
                    <a:pt x="46" y="0"/>
                    <a:pt x="48" y="3"/>
                    <a:pt x="48" y="6"/>
                  </a:cubicBezTo>
                  <a:cubicBezTo>
                    <a:pt x="48" y="138"/>
                    <a:pt x="48" y="138"/>
                    <a:pt x="48" y="138"/>
                  </a:cubicBezTo>
                  <a:cubicBezTo>
                    <a:pt x="48" y="142"/>
                    <a:pt x="46" y="144"/>
                    <a:pt x="42" y="144"/>
                  </a:cubicBezTo>
                  <a:close/>
                  <a:moveTo>
                    <a:pt x="12" y="132"/>
                  </a:moveTo>
                  <a:cubicBezTo>
                    <a:pt x="36" y="132"/>
                    <a:pt x="36" y="132"/>
                    <a:pt x="36" y="132"/>
                  </a:cubicBezTo>
                  <a:cubicBezTo>
                    <a:pt x="36" y="12"/>
                    <a:pt x="36" y="12"/>
                    <a:pt x="36" y="12"/>
                  </a:cubicBezTo>
                  <a:cubicBezTo>
                    <a:pt x="12" y="12"/>
                    <a:pt x="12" y="12"/>
                    <a:pt x="12" y="12"/>
                  </a:cubicBezTo>
                  <a:lnTo>
                    <a:pt x="12"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126" name="Freeform 55">
              <a:extLst>
                <a:ext uri="{FF2B5EF4-FFF2-40B4-BE49-F238E27FC236}">
                  <a16:creationId xmlns:a16="http://schemas.microsoft.com/office/drawing/2014/main" id="{9F67A2FA-538D-1528-9BBF-9E428EF60070}"/>
                </a:ext>
              </a:extLst>
            </p:cNvPr>
            <p:cNvSpPr>
              <a:spLocks noEditPoints="1"/>
            </p:cNvSpPr>
            <p:nvPr/>
          </p:nvSpPr>
          <p:spPr bwMode="auto">
            <a:xfrm>
              <a:off x="6031" y="735"/>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3" y="192"/>
                    <a:pt x="0" y="190"/>
                    <a:pt x="0" y="186"/>
                  </a:cubicBezTo>
                  <a:cubicBezTo>
                    <a:pt x="0" y="6"/>
                    <a:pt x="0" y="6"/>
                    <a:pt x="0" y="6"/>
                  </a:cubicBezTo>
                  <a:cubicBezTo>
                    <a:pt x="0" y="3"/>
                    <a:pt x="3" y="0"/>
                    <a:pt x="6" y="0"/>
                  </a:cubicBezTo>
                  <a:cubicBezTo>
                    <a:pt x="42" y="0"/>
                    <a:pt x="42" y="0"/>
                    <a:pt x="42" y="0"/>
                  </a:cubicBezTo>
                  <a:cubicBezTo>
                    <a:pt x="46" y="0"/>
                    <a:pt x="48" y="3"/>
                    <a:pt x="48" y="6"/>
                  </a:cubicBezTo>
                  <a:cubicBezTo>
                    <a:pt x="48" y="186"/>
                    <a:pt x="48" y="186"/>
                    <a:pt x="48" y="186"/>
                  </a:cubicBezTo>
                  <a:cubicBezTo>
                    <a:pt x="48" y="190"/>
                    <a:pt x="46"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127" name="Freeform 56">
              <a:extLst>
                <a:ext uri="{FF2B5EF4-FFF2-40B4-BE49-F238E27FC236}">
                  <a16:creationId xmlns:a16="http://schemas.microsoft.com/office/drawing/2014/main" id="{8073BDD6-5EF4-AF0C-EA06-3C54DBBC4ACA}"/>
                </a:ext>
              </a:extLst>
            </p:cNvPr>
            <p:cNvSpPr>
              <a:spLocks/>
            </p:cNvSpPr>
            <p:nvPr/>
          </p:nvSpPr>
          <p:spPr bwMode="auto">
            <a:xfrm>
              <a:off x="5738" y="612"/>
              <a:ext cx="339" cy="227"/>
            </a:xfrm>
            <a:custGeom>
              <a:avLst/>
              <a:gdLst>
                <a:gd name="T0" fmla="*/ 6 w 229"/>
                <a:gd name="T1" fmla="*/ 157 h 157"/>
                <a:gd name="T2" fmla="*/ 1 w 229"/>
                <a:gd name="T3" fmla="*/ 154 h 157"/>
                <a:gd name="T4" fmla="*/ 3 w 229"/>
                <a:gd name="T5" fmla="*/ 146 h 157"/>
                <a:gd name="T6" fmla="*/ 219 w 229"/>
                <a:gd name="T7" fmla="*/ 2 h 157"/>
                <a:gd name="T8" fmla="*/ 227 w 229"/>
                <a:gd name="T9" fmla="*/ 4 h 157"/>
                <a:gd name="T10" fmla="*/ 226 w 229"/>
                <a:gd name="T11" fmla="*/ 12 h 157"/>
                <a:gd name="T12" fmla="*/ 10 w 229"/>
                <a:gd name="T13" fmla="*/ 156 h 157"/>
                <a:gd name="T14" fmla="*/ 6 w 229"/>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157">
                  <a:moveTo>
                    <a:pt x="6" y="157"/>
                  </a:moveTo>
                  <a:cubicBezTo>
                    <a:pt x="5" y="157"/>
                    <a:pt x="3" y="156"/>
                    <a:pt x="1" y="154"/>
                  </a:cubicBezTo>
                  <a:cubicBezTo>
                    <a:pt x="0" y="152"/>
                    <a:pt x="0" y="148"/>
                    <a:pt x="3" y="146"/>
                  </a:cubicBezTo>
                  <a:cubicBezTo>
                    <a:pt x="219" y="2"/>
                    <a:pt x="219" y="2"/>
                    <a:pt x="219" y="2"/>
                  </a:cubicBezTo>
                  <a:cubicBezTo>
                    <a:pt x="222" y="0"/>
                    <a:pt x="226" y="1"/>
                    <a:pt x="227" y="4"/>
                  </a:cubicBezTo>
                  <a:cubicBezTo>
                    <a:pt x="229" y="7"/>
                    <a:pt x="229" y="10"/>
                    <a:pt x="226" y="12"/>
                  </a:cubicBezTo>
                  <a:cubicBezTo>
                    <a:pt x="10" y="156"/>
                    <a:pt x="10" y="156"/>
                    <a:pt x="10" y="156"/>
                  </a:cubicBezTo>
                  <a:cubicBezTo>
                    <a:pt x="9" y="157"/>
                    <a:pt x="8" y="157"/>
                    <a:pt x="6"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sp>
          <p:nvSpPr>
            <p:cNvPr id="128" name="Freeform 57">
              <a:extLst>
                <a:ext uri="{FF2B5EF4-FFF2-40B4-BE49-F238E27FC236}">
                  <a16:creationId xmlns:a16="http://schemas.microsoft.com/office/drawing/2014/main" id="{E5DC201B-E58F-B84F-35E8-BC348E6BF83B}"/>
                </a:ext>
              </a:extLst>
            </p:cNvPr>
            <p:cNvSpPr>
              <a:spLocks/>
            </p:cNvSpPr>
            <p:nvPr/>
          </p:nvSpPr>
          <p:spPr bwMode="auto">
            <a:xfrm>
              <a:off x="5987" y="604"/>
              <a:ext cx="90" cy="96"/>
            </a:xfrm>
            <a:custGeom>
              <a:avLst/>
              <a:gdLst>
                <a:gd name="T0" fmla="*/ 48 w 61"/>
                <a:gd name="T1" fmla="*/ 66 h 66"/>
                <a:gd name="T2" fmla="*/ 48 w 61"/>
                <a:gd name="T3" fmla="*/ 66 h 66"/>
                <a:gd name="T4" fmla="*/ 42 w 61"/>
                <a:gd name="T5" fmla="*/ 60 h 66"/>
                <a:gd name="T6" fmla="*/ 48 w 61"/>
                <a:gd name="T7" fmla="*/ 17 h 66"/>
                <a:gd name="T8" fmla="*/ 6 w 61"/>
                <a:gd name="T9" fmla="*/ 12 h 66"/>
                <a:gd name="T10" fmla="*/ 0 w 61"/>
                <a:gd name="T11" fmla="*/ 6 h 66"/>
                <a:gd name="T12" fmla="*/ 7 w 61"/>
                <a:gd name="T13" fmla="*/ 0 h 66"/>
                <a:gd name="T14" fmla="*/ 55 w 61"/>
                <a:gd name="T15" fmla="*/ 6 h 66"/>
                <a:gd name="T16" fmla="*/ 59 w 61"/>
                <a:gd name="T17" fmla="*/ 8 h 66"/>
                <a:gd name="T18" fmla="*/ 60 w 61"/>
                <a:gd name="T19" fmla="*/ 13 h 66"/>
                <a:gd name="T20" fmla="*/ 54 w 61"/>
                <a:gd name="T21" fmla="*/ 61 h 66"/>
                <a:gd name="T22" fmla="*/ 48 w 61"/>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6">
                  <a:moveTo>
                    <a:pt x="48" y="66"/>
                  </a:moveTo>
                  <a:cubicBezTo>
                    <a:pt x="48" y="66"/>
                    <a:pt x="48" y="66"/>
                    <a:pt x="48" y="66"/>
                  </a:cubicBezTo>
                  <a:cubicBezTo>
                    <a:pt x="44" y="66"/>
                    <a:pt x="42" y="63"/>
                    <a:pt x="42" y="60"/>
                  </a:cubicBezTo>
                  <a:cubicBezTo>
                    <a:pt x="48" y="17"/>
                    <a:pt x="48" y="17"/>
                    <a:pt x="48" y="17"/>
                  </a:cubicBezTo>
                  <a:cubicBezTo>
                    <a:pt x="6" y="12"/>
                    <a:pt x="6" y="12"/>
                    <a:pt x="6" y="12"/>
                  </a:cubicBezTo>
                  <a:cubicBezTo>
                    <a:pt x="2" y="12"/>
                    <a:pt x="0" y="9"/>
                    <a:pt x="0" y="6"/>
                  </a:cubicBezTo>
                  <a:cubicBezTo>
                    <a:pt x="1" y="2"/>
                    <a:pt x="4" y="0"/>
                    <a:pt x="7" y="0"/>
                  </a:cubicBezTo>
                  <a:cubicBezTo>
                    <a:pt x="55" y="6"/>
                    <a:pt x="55" y="6"/>
                    <a:pt x="55" y="6"/>
                  </a:cubicBezTo>
                  <a:cubicBezTo>
                    <a:pt x="57" y="6"/>
                    <a:pt x="58" y="7"/>
                    <a:pt x="59" y="8"/>
                  </a:cubicBezTo>
                  <a:cubicBezTo>
                    <a:pt x="60" y="10"/>
                    <a:pt x="61" y="11"/>
                    <a:pt x="60" y="13"/>
                  </a:cubicBezTo>
                  <a:cubicBezTo>
                    <a:pt x="54" y="61"/>
                    <a:pt x="54" y="61"/>
                    <a:pt x="54" y="61"/>
                  </a:cubicBezTo>
                  <a:cubicBezTo>
                    <a:pt x="54" y="64"/>
                    <a:pt x="51" y="66"/>
                    <a:pt x="48"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cs typeface="Arial" charset="0"/>
              </a:endParaRPr>
            </a:p>
          </p:txBody>
        </p:sp>
      </p:grpSp>
      <p:grpSp>
        <p:nvGrpSpPr>
          <p:cNvPr id="129" name="Group 121">
            <a:extLst>
              <a:ext uri="{FF2B5EF4-FFF2-40B4-BE49-F238E27FC236}">
                <a16:creationId xmlns:a16="http://schemas.microsoft.com/office/drawing/2014/main" id="{334ED62A-C654-8982-859B-EBFB8AA06A30}"/>
              </a:ext>
            </a:extLst>
          </p:cNvPr>
          <p:cNvGrpSpPr>
            <a:grpSpLocks noChangeAspect="1"/>
          </p:cNvGrpSpPr>
          <p:nvPr/>
        </p:nvGrpSpPr>
        <p:grpSpPr bwMode="auto">
          <a:xfrm>
            <a:off x="5408139" y="4906320"/>
            <a:ext cx="665896" cy="661239"/>
            <a:chOff x="1549" y="3225"/>
            <a:chExt cx="429" cy="426"/>
          </a:xfrm>
          <a:solidFill>
            <a:srgbClr val="FFFFFF"/>
          </a:solidFill>
        </p:grpSpPr>
        <p:sp>
          <p:nvSpPr>
            <p:cNvPr id="130" name="Freeform 122">
              <a:extLst>
                <a:ext uri="{FF2B5EF4-FFF2-40B4-BE49-F238E27FC236}">
                  <a16:creationId xmlns:a16="http://schemas.microsoft.com/office/drawing/2014/main" id="{52390197-1C67-6C97-80AC-D78FCD401FAB}"/>
                </a:ext>
              </a:extLst>
            </p:cNvPr>
            <p:cNvSpPr>
              <a:spLocks/>
            </p:cNvSpPr>
            <p:nvPr/>
          </p:nvSpPr>
          <p:spPr bwMode="auto">
            <a:xfrm>
              <a:off x="1860" y="3225"/>
              <a:ext cx="118" cy="116"/>
            </a:xfrm>
            <a:custGeom>
              <a:avLst/>
              <a:gdLst>
                <a:gd name="T0" fmla="*/ 7 w 80"/>
                <a:gd name="T1" fmla="*/ 78 h 78"/>
                <a:gd name="T2" fmla="*/ 3 w 80"/>
                <a:gd name="T3" fmla="*/ 77 h 78"/>
                <a:gd name="T4" fmla="*/ 3 w 80"/>
                <a:gd name="T5" fmla="*/ 68 h 78"/>
                <a:gd name="T6" fmla="*/ 69 w 80"/>
                <a:gd name="T7" fmla="*/ 2 h 78"/>
                <a:gd name="T8" fmla="*/ 77 w 80"/>
                <a:gd name="T9" fmla="*/ 2 h 78"/>
                <a:gd name="T10" fmla="*/ 77 w 80"/>
                <a:gd name="T11" fmla="*/ 10 h 78"/>
                <a:gd name="T12" fmla="*/ 11 w 80"/>
                <a:gd name="T13" fmla="*/ 77 h 78"/>
                <a:gd name="T14" fmla="*/ 7 w 8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8">
                  <a:moveTo>
                    <a:pt x="7" y="78"/>
                  </a:moveTo>
                  <a:cubicBezTo>
                    <a:pt x="5" y="78"/>
                    <a:pt x="4" y="78"/>
                    <a:pt x="3" y="77"/>
                  </a:cubicBezTo>
                  <a:cubicBezTo>
                    <a:pt x="0" y="74"/>
                    <a:pt x="0" y="70"/>
                    <a:pt x="3" y="68"/>
                  </a:cubicBezTo>
                  <a:cubicBezTo>
                    <a:pt x="69" y="2"/>
                    <a:pt x="69" y="2"/>
                    <a:pt x="69" y="2"/>
                  </a:cubicBezTo>
                  <a:cubicBezTo>
                    <a:pt x="71" y="0"/>
                    <a:pt x="75" y="0"/>
                    <a:pt x="77" y="2"/>
                  </a:cubicBezTo>
                  <a:cubicBezTo>
                    <a:pt x="80" y="4"/>
                    <a:pt x="80" y="8"/>
                    <a:pt x="77" y="10"/>
                  </a:cubicBezTo>
                  <a:cubicBezTo>
                    <a:pt x="11" y="77"/>
                    <a:pt x="11" y="77"/>
                    <a:pt x="11" y="77"/>
                  </a:cubicBezTo>
                  <a:cubicBezTo>
                    <a:pt x="10" y="78"/>
                    <a:pt x="8" y="78"/>
                    <a:pt x="7"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131" name="Freeform 123">
              <a:extLst>
                <a:ext uri="{FF2B5EF4-FFF2-40B4-BE49-F238E27FC236}">
                  <a16:creationId xmlns:a16="http://schemas.microsoft.com/office/drawing/2014/main" id="{EFB89FEF-6E26-F0C4-1C5C-3221B5A5D997}"/>
                </a:ext>
              </a:extLst>
            </p:cNvPr>
            <p:cNvSpPr>
              <a:spLocks/>
            </p:cNvSpPr>
            <p:nvPr/>
          </p:nvSpPr>
          <p:spPr bwMode="auto">
            <a:xfrm>
              <a:off x="1549" y="3536"/>
              <a:ext cx="117" cy="115"/>
            </a:xfrm>
            <a:custGeom>
              <a:avLst/>
              <a:gdLst>
                <a:gd name="T0" fmla="*/ 7 w 79"/>
                <a:gd name="T1" fmla="*/ 78 h 78"/>
                <a:gd name="T2" fmla="*/ 3 w 79"/>
                <a:gd name="T3" fmla="*/ 76 h 78"/>
                <a:gd name="T4" fmla="*/ 3 w 79"/>
                <a:gd name="T5" fmla="*/ 68 h 78"/>
                <a:gd name="T6" fmla="*/ 69 w 79"/>
                <a:gd name="T7" fmla="*/ 2 h 78"/>
                <a:gd name="T8" fmla="*/ 77 w 79"/>
                <a:gd name="T9" fmla="*/ 2 h 78"/>
                <a:gd name="T10" fmla="*/ 77 w 79"/>
                <a:gd name="T11" fmla="*/ 11 h 78"/>
                <a:gd name="T12" fmla="*/ 11 w 79"/>
                <a:gd name="T13" fmla="*/ 76 h 78"/>
                <a:gd name="T14" fmla="*/ 7 w 79"/>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8">
                  <a:moveTo>
                    <a:pt x="7" y="78"/>
                  </a:moveTo>
                  <a:cubicBezTo>
                    <a:pt x="6" y="78"/>
                    <a:pt x="4" y="78"/>
                    <a:pt x="3" y="76"/>
                  </a:cubicBezTo>
                  <a:cubicBezTo>
                    <a:pt x="0" y="74"/>
                    <a:pt x="0" y="70"/>
                    <a:pt x="3" y="68"/>
                  </a:cubicBezTo>
                  <a:cubicBezTo>
                    <a:pt x="69" y="2"/>
                    <a:pt x="69" y="2"/>
                    <a:pt x="69" y="2"/>
                  </a:cubicBezTo>
                  <a:cubicBezTo>
                    <a:pt x="71" y="0"/>
                    <a:pt x="75" y="0"/>
                    <a:pt x="77" y="2"/>
                  </a:cubicBezTo>
                  <a:cubicBezTo>
                    <a:pt x="79" y="4"/>
                    <a:pt x="79" y="8"/>
                    <a:pt x="77" y="11"/>
                  </a:cubicBezTo>
                  <a:cubicBezTo>
                    <a:pt x="11" y="76"/>
                    <a:pt x="11" y="76"/>
                    <a:pt x="11" y="76"/>
                  </a:cubicBezTo>
                  <a:cubicBezTo>
                    <a:pt x="10" y="78"/>
                    <a:pt x="9" y="78"/>
                    <a:pt x="7"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132" name="Freeform 124">
              <a:extLst>
                <a:ext uri="{FF2B5EF4-FFF2-40B4-BE49-F238E27FC236}">
                  <a16:creationId xmlns:a16="http://schemas.microsoft.com/office/drawing/2014/main" id="{B8825A71-F566-67C3-674A-5CCB667B4C3B}"/>
                </a:ext>
              </a:extLst>
            </p:cNvPr>
            <p:cNvSpPr>
              <a:spLocks/>
            </p:cNvSpPr>
            <p:nvPr/>
          </p:nvSpPr>
          <p:spPr bwMode="auto">
            <a:xfrm>
              <a:off x="1550" y="3545"/>
              <a:ext cx="107" cy="106"/>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69"/>
                    <a:pt x="0" y="66"/>
                  </a:cubicBezTo>
                  <a:cubicBezTo>
                    <a:pt x="0" y="6"/>
                    <a:pt x="0" y="6"/>
                    <a:pt x="0" y="6"/>
                  </a:cubicBezTo>
                  <a:cubicBezTo>
                    <a:pt x="0" y="3"/>
                    <a:pt x="3" y="0"/>
                    <a:pt x="6" y="0"/>
                  </a:cubicBezTo>
                  <a:cubicBezTo>
                    <a:pt x="9" y="0"/>
                    <a:pt x="12" y="3"/>
                    <a:pt x="12" y="6"/>
                  </a:cubicBezTo>
                  <a:cubicBezTo>
                    <a:pt x="12" y="60"/>
                    <a:pt x="12" y="60"/>
                    <a:pt x="12" y="60"/>
                  </a:cubicBezTo>
                  <a:cubicBezTo>
                    <a:pt x="66" y="60"/>
                    <a:pt x="66" y="60"/>
                    <a:pt x="66" y="60"/>
                  </a:cubicBezTo>
                  <a:cubicBezTo>
                    <a:pt x="69" y="60"/>
                    <a:pt x="72" y="63"/>
                    <a:pt x="72" y="66"/>
                  </a:cubicBezTo>
                  <a:cubicBezTo>
                    <a:pt x="72" y="69"/>
                    <a:pt x="69"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133" name="Freeform 125">
              <a:extLst>
                <a:ext uri="{FF2B5EF4-FFF2-40B4-BE49-F238E27FC236}">
                  <a16:creationId xmlns:a16="http://schemas.microsoft.com/office/drawing/2014/main" id="{8453D6FD-4A09-BFCA-546B-F96C6577D527}"/>
                </a:ext>
              </a:extLst>
            </p:cNvPr>
            <p:cNvSpPr>
              <a:spLocks/>
            </p:cNvSpPr>
            <p:nvPr/>
          </p:nvSpPr>
          <p:spPr bwMode="auto">
            <a:xfrm>
              <a:off x="1870" y="3225"/>
              <a:ext cx="107" cy="107"/>
            </a:xfrm>
            <a:custGeom>
              <a:avLst/>
              <a:gdLst>
                <a:gd name="T0" fmla="*/ 66 w 72"/>
                <a:gd name="T1" fmla="*/ 72 h 72"/>
                <a:gd name="T2" fmla="*/ 60 w 72"/>
                <a:gd name="T3" fmla="*/ 66 h 72"/>
                <a:gd name="T4" fmla="*/ 60 w 72"/>
                <a:gd name="T5" fmla="*/ 12 h 72"/>
                <a:gd name="T6" fmla="*/ 6 w 72"/>
                <a:gd name="T7" fmla="*/ 12 h 72"/>
                <a:gd name="T8" fmla="*/ 0 w 72"/>
                <a:gd name="T9" fmla="*/ 6 h 72"/>
                <a:gd name="T10" fmla="*/ 6 w 72"/>
                <a:gd name="T11" fmla="*/ 0 h 72"/>
                <a:gd name="T12" fmla="*/ 66 w 72"/>
                <a:gd name="T13" fmla="*/ 0 h 72"/>
                <a:gd name="T14" fmla="*/ 72 w 72"/>
                <a:gd name="T15" fmla="*/ 6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3" y="72"/>
                    <a:pt x="60" y="69"/>
                    <a:pt x="60" y="66"/>
                  </a:cubicBezTo>
                  <a:cubicBezTo>
                    <a:pt x="60" y="12"/>
                    <a:pt x="60" y="12"/>
                    <a:pt x="60" y="12"/>
                  </a:cubicBezTo>
                  <a:cubicBezTo>
                    <a:pt x="6" y="12"/>
                    <a:pt x="6" y="12"/>
                    <a:pt x="6" y="12"/>
                  </a:cubicBezTo>
                  <a:cubicBezTo>
                    <a:pt x="3" y="12"/>
                    <a:pt x="0" y="9"/>
                    <a:pt x="0" y="6"/>
                  </a:cubicBezTo>
                  <a:cubicBezTo>
                    <a:pt x="0" y="3"/>
                    <a:pt x="3" y="0"/>
                    <a:pt x="6" y="0"/>
                  </a:cubicBezTo>
                  <a:cubicBezTo>
                    <a:pt x="66" y="0"/>
                    <a:pt x="66" y="0"/>
                    <a:pt x="66" y="0"/>
                  </a:cubicBezTo>
                  <a:cubicBezTo>
                    <a:pt x="69" y="0"/>
                    <a:pt x="72" y="3"/>
                    <a:pt x="72" y="6"/>
                  </a:cubicBezTo>
                  <a:cubicBezTo>
                    <a:pt x="72" y="66"/>
                    <a:pt x="72" y="66"/>
                    <a:pt x="72" y="66"/>
                  </a:cubicBezTo>
                  <a:cubicBezTo>
                    <a:pt x="72" y="69"/>
                    <a:pt x="69"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134" name="Freeform 126">
              <a:extLst>
                <a:ext uri="{FF2B5EF4-FFF2-40B4-BE49-F238E27FC236}">
                  <a16:creationId xmlns:a16="http://schemas.microsoft.com/office/drawing/2014/main" id="{C2738688-34B3-0B24-2009-0BD0E9C42DAF}"/>
                </a:ext>
              </a:extLst>
            </p:cNvPr>
            <p:cNvSpPr>
              <a:spLocks/>
            </p:cNvSpPr>
            <p:nvPr/>
          </p:nvSpPr>
          <p:spPr bwMode="auto">
            <a:xfrm>
              <a:off x="1860" y="3534"/>
              <a:ext cx="118" cy="117"/>
            </a:xfrm>
            <a:custGeom>
              <a:avLst/>
              <a:gdLst>
                <a:gd name="T0" fmla="*/ 73 w 80"/>
                <a:gd name="T1" fmla="*/ 79 h 79"/>
                <a:gd name="T2" fmla="*/ 69 w 80"/>
                <a:gd name="T3" fmla="*/ 77 h 79"/>
                <a:gd name="T4" fmla="*/ 3 w 80"/>
                <a:gd name="T5" fmla="*/ 11 h 79"/>
                <a:gd name="T6" fmla="*/ 3 w 80"/>
                <a:gd name="T7" fmla="*/ 3 h 79"/>
                <a:gd name="T8" fmla="*/ 11 w 80"/>
                <a:gd name="T9" fmla="*/ 3 h 79"/>
                <a:gd name="T10" fmla="*/ 77 w 80"/>
                <a:gd name="T11" fmla="*/ 69 h 79"/>
                <a:gd name="T12" fmla="*/ 77 w 80"/>
                <a:gd name="T13" fmla="*/ 77 h 79"/>
                <a:gd name="T14" fmla="*/ 73 w 80"/>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9">
                  <a:moveTo>
                    <a:pt x="73" y="79"/>
                  </a:moveTo>
                  <a:cubicBezTo>
                    <a:pt x="72" y="79"/>
                    <a:pt x="70" y="79"/>
                    <a:pt x="69" y="77"/>
                  </a:cubicBezTo>
                  <a:cubicBezTo>
                    <a:pt x="3" y="11"/>
                    <a:pt x="3" y="11"/>
                    <a:pt x="3" y="11"/>
                  </a:cubicBezTo>
                  <a:cubicBezTo>
                    <a:pt x="0" y="9"/>
                    <a:pt x="0" y="5"/>
                    <a:pt x="3" y="3"/>
                  </a:cubicBezTo>
                  <a:cubicBezTo>
                    <a:pt x="5" y="0"/>
                    <a:pt x="9" y="0"/>
                    <a:pt x="11" y="3"/>
                  </a:cubicBezTo>
                  <a:cubicBezTo>
                    <a:pt x="77" y="69"/>
                    <a:pt x="77" y="69"/>
                    <a:pt x="77" y="69"/>
                  </a:cubicBezTo>
                  <a:cubicBezTo>
                    <a:pt x="80" y="71"/>
                    <a:pt x="80" y="75"/>
                    <a:pt x="77" y="77"/>
                  </a:cubicBezTo>
                  <a:cubicBezTo>
                    <a:pt x="76" y="79"/>
                    <a:pt x="75" y="79"/>
                    <a:pt x="73"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135" name="Freeform 127">
              <a:extLst>
                <a:ext uri="{FF2B5EF4-FFF2-40B4-BE49-F238E27FC236}">
                  <a16:creationId xmlns:a16="http://schemas.microsoft.com/office/drawing/2014/main" id="{9E2AD2A9-BABA-DCC4-5B27-036EDDD5551C}"/>
                </a:ext>
              </a:extLst>
            </p:cNvPr>
            <p:cNvSpPr>
              <a:spLocks/>
            </p:cNvSpPr>
            <p:nvPr/>
          </p:nvSpPr>
          <p:spPr bwMode="auto">
            <a:xfrm>
              <a:off x="1549" y="3225"/>
              <a:ext cx="117" cy="116"/>
            </a:xfrm>
            <a:custGeom>
              <a:avLst/>
              <a:gdLst>
                <a:gd name="T0" fmla="*/ 73 w 79"/>
                <a:gd name="T1" fmla="*/ 78 h 78"/>
                <a:gd name="T2" fmla="*/ 69 w 79"/>
                <a:gd name="T3" fmla="*/ 76 h 78"/>
                <a:gd name="T4" fmla="*/ 3 w 79"/>
                <a:gd name="T5" fmla="*/ 10 h 78"/>
                <a:gd name="T6" fmla="*/ 3 w 79"/>
                <a:gd name="T7" fmla="*/ 2 h 78"/>
                <a:gd name="T8" fmla="*/ 11 w 79"/>
                <a:gd name="T9" fmla="*/ 2 h 78"/>
                <a:gd name="T10" fmla="*/ 77 w 79"/>
                <a:gd name="T11" fmla="*/ 68 h 78"/>
                <a:gd name="T12" fmla="*/ 77 w 79"/>
                <a:gd name="T13" fmla="*/ 76 h 78"/>
                <a:gd name="T14" fmla="*/ 73 w 79"/>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8">
                  <a:moveTo>
                    <a:pt x="73" y="78"/>
                  </a:moveTo>
                  <a:cubicBezTo>
                    <a:pt x="71" y="78"/>
                    <a:pt x="70" y="77"/>
                    <a:pt x="69" y="76"/>
                  </a:cubicBezTo>
                  <a:cubicBezTo>
                    <a:pt x="3" y="10"/>
                    <a:pt x="3" y="10"/>
                    <a:pt x="3" y="10"/>
                  </a:cubicBezTo>
                  <a:cubicBezTo>
                    <a:pt x="0" y="8"/>
                    <a:pt x="0" y="4"/>
                    <a:pt x="3" y="2"/>
                  </a:cubicBezTo>
                  <a:cubicBezTo>
                    <a:pt x="5" y="0"/>
                    <a:pt x="9" y="0"/>
                    <a:pt x="11" y="2"/>
                  </a:cubicBezTo>
                  <a:cubicBezTo>
                    <a:pt x="77" y="68"/>
                    <a:pt x="77" y="68"/>
                    <a:pt x="77" y="68"/>
                  </a:cubicBezTo>
                  <a:cubicBezTo>
                    <a:pt x="79" y="70"/>
                    <a:pt x="79" y="74"/>
                    <a:pt x="77" y="76"/>
                  </a:cubicBezTo>
                  <a:cubicBezTo>
                    <a:pt x="76" y="77"/>
                    <a:pt x="74" y="78"/>
                    <a:pt x="7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136" name="Freeform 128">
              <a:extLst>
                <a:ext uri="{FF2B5EF4-FFF2-40B4-BE49-F238E27FC236}">
                  <a16:creationId xmlns:a16="http://schemas.microsoft.com/office/drawing/2014/main" id="{03C28DC5-27C0-8C0B-CD67-34D996A50D76}"/>
                </a:ext>
              </a:extLst>
            </p:cNvPr>
            <p:cNvSpPr>
              <a:spLocks/>
            </p:cNvSpPr>
            <p:nvPr/>
          </p:nvSpPr>
          <p:spPr bwMode="auto">
            <a:xfrm>
              <a:off x="1550" y="3225"/>
              <a:ext cx="107" cy="107"/>
            </a:xfrm>
            <a:custGeom>
              <a:avLst/>
              <a:gdLst>
                <a:gd name="T0" fmla="*/ 6 w 72"/>
                <a:gd name="T1" fmla="*/ 72 h 72"/>
                <a:gd name="T2" fmla="*/ 0 w 72"/>
                <a:gd name="T3" fmla="*/ 66 h 72"/>
                <a:gd name="T4" fmla="*/ 0 w 72"/>
                <a:gd name="T5" fmla="*/ 6 h 72"/>
                <a:gd name="T6" fmla="*/ 6 w 72"/>
                <a:gd name="T7" fmla="*/ 0 h 72"/>
                <a:gd name="T8" fmla="*/ 66 w 72"/>
                <a:gd name="T9" fmla="*/ 0 h 72"/>
                <a:gd name="T10" fmla="*/ 72 w 72"/>
                <a:gd name="T11" fmla="*/ 6 h 72"/>
                <a:gd name="T12" fmla="*/ 66 w 72"/>
                <a:gd name="T13" fmla="*/ 12 h 72"/>
                <a:gd name="T14" fmla="*/ 12 w 72"/>
                <a:gd name="T15" fmla="*/ 12 h 72"/>
                <a:gd name="T16" fmla="*/ 12 w 72"/>
                <a:gd name="T17" fmla="*/ 66 h 72"/>
                <a:gd name="T18" fmla="*/ 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 y="72"/>
                  </a:moveTo>
                  <a:cubicBezTo>
                    <a:pt x="3" y="72"/>
                    <a:pt x="0" y="69"/>
                    <a:pt x="0" y="66"/>
                  </a:cubicBezTo>
                  <a:cubicBezTo>
                    <a:pt x="0" y="6"/>
                    <a:pt x="0" y="6"/>
                    <a:pt x="0" y="6"/>
                  </a:cubicBezTo>
                  <a:cubicBezTo>
                    <a:pt x="0" y="3"/>
                    <a:pt x="3" y="0"/>
                    <a:pt x="6" y="0"/>
                  </a:cubicBezTo>
                  <a:cubicBezTo>
                    <a:pt x="66" y="0"/>
                    <a:pt x="66" y="0"/>
                    <a:pt x="66" y="0"/>
                  </a:cubicBezTo>
                  <a:cubicBezTo>
                    <a:pt x="69" y="0"/>
                    <a:pt x="72" y="3"/>
                    <a:pt x="72" y="6"/>
                  </a:cubicBezTo>
                  <a:cubicBezTo>
                    <a:pt x="72" y="9"/>
                    <a:pt x="69" y="12"/>
                    <a:pt x="66" y="12"/>
                  </a:cubicBezTo>
                  <a:cubicBezTo>
                    <a:pt x="12" y="12"/>
                    <a:pt x="12" y="12"/>
                    <a:pt x="12" y="12"/>
                  </a:cubicBezTo>
                  <a:cubicBezTo>
                    <a:pt x="12" y="66"/>
                    <a:pt x="12" y="66"/>
                    <a:pt x="12" y="66"/>
                  </a:cubicBezTo>
                  <a:cubicBezTo>
                    <a:pt x="12" y="69"/>
                    <a:pt x="9" y="72"/>
                    <a:pt x="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137" name="Freeform 129">
              <a:extLst>
                <a:ext uri="{FF2B5EF4-FFF2-40B4-BE49-F238E27FC236}">
                  <a16:creationId xmlns:a16="http://schemas.microsoft.com/office/drawing/2014/main" id="{61332785-0FAC-DED7-C631-D250B028B406}"/>
                </a:ext>
              </a:extLst>
            </p:cNvPr>
            <p:cNvSpPr>
              <a:spLocks/>
            </p:cNvSpPr>
            <p:nvPr/>
          </p:nvSpPr>
          <p:spPr bwMode="auto">
            <a:xfrm>
              <a:off x="1870" y="3545"/>
              <a:ext cx="107" cy="106"/>
            </a:xfrm>
            <a:custGeom>
              <a:avLst/>
              <a:gdLst>
                <a:gd name="T0" fmla="*/ 66 w 72"/>
                <a:gd name="T1" fmla="*/ 72 h 72"/>
                <a:gd name="T2" fmla="*/ 6 w 72"/>
                <a:gd name="T3" fmla="*/ 72 h 72"/>
                <a:gd name="T4" fmla="*/ 0 w 72"/>
                <a:gd name="T5" fmla="*/ 66 h 72"/>
                <a:gd name="T6" fmla="*/ 6 w 72"/>
                <a:gd name="T7" fmla="*/ 60 h 72"/>
                <a:gd name="T8" fmla="*/ 60 w 72"/>
                <a:gd name="T9" fmla="*/ 60 h 72"/>
                <a:gd name="T10" fmla="*/ 60 w 72"/>
                <a:gd name="T11" fmla="*/ 6 h 72"/>
                <a:gd name="T12" fmla="*/ 66 w 72"/>
                <a:gd name="T13" fmla="*/ 0 h 72"/>
                <a:gd name="T14" fmla="*/ 72 w 72"/>
                <a:gd name="T15" fmla="*/ 6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69"/>
                    <a:pt x="0" y="66"/>
                  </a:cubicBezTo>
                  <a:cubicBezTo>
                    <a:pt x="0" y="63"/>
                    <a:pt x="3" y="60"/>
                    <a:pt x="6" y="60"/>
                  </a:cubicBezTo>
                  <a:cubicBezTo>
                    <a:pt x="60" y="60"/>
                    <a:pt x="60" y="60"/>
                    <a:pt x="60" y="60"/>
                  </a:cubicBezTo>
                  <a:cubicBezTo>
                    <a:pt x="60" y="6"/>
                    <a:pt x="60" y="6"/>
                    <a:pt x="60" y="6"/>
                  </a:cubicBezTo>
                  <a:cubicBezTo>
                    <a:pt x="60" y="3"/>
                    <a:pt x="63" y="0"/>
                    <a:pt x="66" y="0"/>
                  </a:cubicBezTo>
                  <a:cubicBezTo>
                    <a:pt x="69" y="0"/>
                    <a:pt x="72" y="3"/>
                    <a:pt x="72" y="6"/>
                  </a:cubicBezTo>
                  <a:cubicBezTo>
                    <a:pt x="72" y="66"/>
                    <a:pt x="72" y="66"/>
                    <a:pt x="72" y="66"/>
                  </a:cubicBezTo>
                  <a:cubicBezTo>
                    <a:pt x="72" y="69"/>
                    <a:pt x="69"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138" name="Freeform 130">
              <a:extLst>
                <a:ext uri="{FF2B5EF4-FFF2-40B4-BE49-F238E27FC236}">
                  <a16:creationId xmlns:a16="http://schemas.microsoft.com/office/drawing/2014/main" id="{49CA607D-1DD0-7036-483C-8FF29934F20F}"/>
                </a:ext>
              </a:extLst>
            </p:cNvPr>
            <p:cNvSpPr>
              <a:spLocks noEditPoints="1"/>
            </p:cNvSpPr>
            <p:nvPr/>
          </p:nvSpPr>
          <p:spPr bwMode="auto">
            <a:xfrm>
              <a:off x="1701" y="3278"/>
              <a:ext cx="125"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8" y="72"/>
                    <a:pt x="72" y="59"/>
                    <a:pt x="72" y="42"/>
                  </a:cubicBezTo>
                  <a:cubicBezTo>
                    <a:pt x="72" y="26"/>
                    <a:pt x="58"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139" name="Freeform 131">
              <a:extLst>
                <a:ext uri="{FF2B5EF4-FFF2-40B4-BE49-F238E27FC236}">
                  <a16:creationId xmlns:a16="http://schemas.microsoft.com/office/drawing/2014/main" id="{6A872F0F-A9FA-89D6-71A3-4A4C37609904}"/>
                </a:ext>
              </a:extLst>
            </p:cNvPr>
            <p:cNvSpPr>
              <a:spLocks noEditPoints="1"/>
            </p:cNvSpPr>
            <p:nvPr/>
          </p:nvSpPr>
          <p:spPr bwMode="auto">
            <a:xfrm>
              <a:off x="1675" y="3420"/>
              <a:ext cx="177" cy="196"/>
            </a:xfrm>
            <a:custGeom>
              <a:avLst/>
              <a:gdLst>
                <a:gd name="T0" fmla="*/ 78 w 120"/>
                <a:gd name="T1" fmla="*/ 132 h 132"/>
                <a:gd name="T2" fmla="*/ 42 w 120"/>
                <a:gd name="T3" fmla="*/ 132 h 132"/>
                <a:gd name="T4" fmla="*/ 36 w 120"/>
                <a:gd name="T5" fmla="*/ 126 h 132"/>
                <a:gd name="T6" fmla="*/ 36 w 120"/>
                <a:gd name="T7" fmla="*/ 78 h 132"/>
                <a:gd name="T8" fmla="*/ 0 w 120"/>
                <a:gd name="T9" fmla="*/ 6 h 132"/>
                <a:gd name="T10" fmla="*/ 6 w 120"/>
                <a:gd name="T11" fmla="*/ 0 h 132"/>
                <a:gd name="T12" fmla="*/ 114 w 120"/>
                <a:gd name="T13" fmla="*/ 0 h 132"/>
                <a:gd name="T14" fmla="*/ 120 w 120"/>
                <a:gd name="T15" fmla="*/ 6 h 132"/>
                <a:gd name="T16" fmla="*/ 84 w 120"/>
                <a:gd name="T17" fmla="*/ 78 h 132"/>
                <a:gd name="T18" fmla="*/ 84 w 120"/>
                <a:gd name="T19" fmla="*/ 126 h 132"/>
                <a:gd name="T20" fmla="*/ 78 w 120"/>
                <a:gd name="T21" fmla="*/ 132 h 132"/>
                <a:gd name="T22" fmla="*/ 48 w 120"/>
                <a:gd name="T23" fmla="*/ 120 h 132"/>
                <a:gd name="T24" fmla="*/ 72 w 120"/>
                <a:gd name="T25" fmla="*/ 120 h 132"/>
                <a:gd name="T26" fmla="*/ 72 w 120"/>
                <a:gd name="T27" fmla="*/ 74 h 132"/>
                <a:gd name="T28" fmla="*/ 76 w 120"/>
                <a:gd name="T29" fmla="*/ 69 h 132"/>
                <a:gd name="T30" fmla="*/ 107 w 120"/>
                <a:gd name="T31" fmla="*/ 12 h 132"/>
                <a:gd name="T32" fmla="*/ 12 w 120"/>
                <a:gd name="T33" fmla="*/ 12 h 132"/>
                <a:gd name="T34" fmla="*/ 44 w 120"/>
                <a:gd name="T35" fmla="*/ 69 h 132"/>
                <a:gd name="T36" fmla="*/ 48 w 120"/>
                <a:gd name="T37" fmla="*/ 74 h 132"/>
                <a:gd name="T38" fmla="*/ 48 w 120"/>
                <a:gd name="T39"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32">
                  <a:moveTo>
                    <a:pt x="78" y="132"/>
                  </a:moveTo>
                  <a:cubicBezTo>
                    <a:pt x="42" y="132"/>
                    <a:pt x="42" y="132"/>
                    <a:pt x="42" y="132"/>
                  </a:cubicBezTo>
                  <a:cubicBezTo>
                    <a:pt x="38" y="132"/>
                    <a:pt x="36" y="129"/>
                    <a:pt x="36" y="126"/>
                  </a:cubicBezTo>
                  <a:cubicBezTo>
                    <a:pt x="36" y="78"/>
                    <a:pt x="36" y="78"/>
                    <a:pt x="36" y="78"/>
                  </a:cubicBezTo>
                  <a:cubicBezTo>
                    <a:pt x="12" y="67"/>
                    <a:pt x="0" y="34"/>
                    <a:pt x="0" y="6"/>
                  </a:cubicBezTo>
                  <a:cubicBezTo>
                    <a:pt x="0" y="3"/>
                    <a:pt x="2" y="0"/>
                    <a:pt x="6" y="0"/>
                  </a:cubicBezTo>
                  <a:cubicBezTo>
                    <a:pt x="114" y="0"/>
                    <a:pt x="114" y="0"/>
                    <a:pt x="114" y="0"/>
                  </a:cubicBezTo>
                  <a:cubicBezTo>
                    <a:pt x="117" y="0"/>
                    <a:pt x="120" y="3"/>
                    <a:pt x="120" y="6"/>
                  </a:cubicBezTo>
                  <a:cubicBezTo>
                    <a:pt x="120" y="34"/>
                    <a:pt x="107" y="67"/>
                    <a:pt x="84" y="78"/>
                  </a:cubicBezTo>
                  <a:cubicBezTo>
                    <a:pt x="84" y="126"/>
                    <a:pt x="84" y="126"/>
                    <a:pt x="84" y="126"/>
                  </a:cubicBezTo>
                  <a:cubicBezTo>
                    <a:pt x="84" y="129"/>
                    <a:pt x="81" y="132"/>
                    <a:pt x="78" y="132"/>
                  </a:cubicBezTo>
                  <a:close/>
                  <a:moveTo>
                    <a:pt x="48" y="120"/>
                  </a:moveTo>
                  <a:cubicBezTo>
                    <a:pt x="72" y="120"/>
                    <a:pt x="72" y="120"/>
                    <a:pt x="72" y="120"/>
                  </a:cubicBezTo>
                  <a:cubicBezTo>
                    <a:pt x="72" y="74"/>
                    <a:pt x="72" y="74"/>
                    <a:pt x="72" y="74"/>
                  </a:cubicBezTo>
                  <a:cubicBezTo>
                    <a:pt x="72" y="72"/>
                    <a:pt x="73" y="70"/>
                    <a:pt x="76" y="69"/>
                  </a:cubicBezTo>
                  <a:cubicBezTo>
                    <a:pt x="94" y="62"/>
                    <a:pt x="106" y="36"/>
                    <a:pt x="107" y="12"/>
                  </a:cubicBezTo>
                  <a:cubicBezTo>
                    <a:pt x="12" y="12"/>
                    <a:pt x="12" y="12"/>
                    <a:pt x="12" y="12"/>
                  </a:cubicBezTo>
                  <a:cubicBezTo>
                    <a:pt x="14" y="36"/>
                    <a:pt x="25" y="62"/>
                    <a:pt x="44" y="69"/>
                  </a:cubicBezTo>
                  <a:cubicBezTo>
                    <a:pt x="46" y="70"/>
                    <a:pt x="48" y="72"/>
                    <a:pt x="48" y="74"/>
                  </a:cubicBezTo>
                  <a:lnTo>
                    <a:pt x="48"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spTree>
    <p:extLst>
      <p:ext uri="{BB962C8B-B14F-4D97-AF65-F5344CB8AC3E}">
        <p14:creationId xmlns:p14="http://schemas.microsoft.com/office/powerpoint/2010/main" val="395294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aphicFrame>
        <p:nvGraphicFramePr>
          <p:cNvPr id="88" name="Google Shape;89;p1">
            <a:extLst>
              <a:ext uri="{FF2B5EF4-FFF2-40B4-BE49-F238E27FC236}">
                <a16:creationId xmlns:a16="http://schemas.microsoft.com/office/drawing/2014/main" id="{E5EAB731-759C-1DEC-F508-56726A35F5B0}"/>
              </a:ext>
            </a:extLst>
          </p:cNvPr>
          <p:cNvGraphicFramePr/>
          <p:nvPr/>
        </p:nvGraphicFramePr>
        <p:xfrm>
          <a:off x="9297645" y="69925"/>
          <a:ext cx="2828293" cy="1544475"/>
        </p:xfrm>
        <a:graphic>
          <a:graphicData uri="http://schemas.openxmlformats.org/drawingml/2006/table">
            <a:tbl>
              <a:tblPr firstRow="1" bandRow="1">
                <a:noFill/>
              </a:tblPr>
              <a:tblGrid>
                <a:gridCol w="2828293">
                  <a:extLst>
                    <a:ext uri="{9D8B030D-6E8A-4147-A177-3AD203B41FA5}">
                      <a16:colId xmlns:a16="http://schemas.microsoft.com/office/drawing/2014/main" val="20000"/>
                    </a:ext>
                  </a:extLst>
                </a:gridCol>
              </a:tblGrid>
              <a:tr h="1544475">
                <a:tc>
                  <a:txBody>
                    <a:bodyPr/>
                    <a:lstStyle/>
                    <a:p>
                      <a:pPr marL="0" marR="0" lvl="0" indent="0" algn="l" rtl="0">
                        <a:spcBef>
                          <a:spcPts val="0"/>
                        </a:spcBef>
                        <a:spcAft>
                          <a:spcPts val="0"/>
                        </a:spcAft>
                        <a:buNone/>
                      </a:pPr>
                      <a:r>
                        <a:rPr lang="en-US" sz="1800" u="sng" strike="noStrike" cap="none" dirty="0">
                          <a:solidFill>
                            <a:schemeClr val="dk1"/>
                          </a:solidFill>
                        </a:rPr>
                        <a:t>Speaker Dinner Sponsor</a:t>
                      </a:r>
                      <a:endParaRPr sz="1100" dirty="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89" name="Google Shape;89;p1"/>
          <p:cNvGraphicFramePr/>
          <p:nvPr/>
        </p:nvGraphicFramePr>
        <p:xfrm>
          <a:off x="120316" y="76339"/>
          <a:ext cx="9157452" cy="1544475"/>
        </p:xfrm>
        <a:graphic>
          <a:graphicData uri="http://schemas.openxmlformats.org/drawingml/2006/table">
            <a:tbl>
              <a:tblPr firstRow="1" bandRow="1">
                <a:noFill/>
              </a:tblPr>
              <a:tblGrid>
                <a:gridCol w="9157452">
                  <a:extLst>
                    <a:ext uri="{9D8B030D-6E8A-4147-A177-3AD203B41FA5}">
                      <a16:colId xmlns:a16="http://schemas.microsoft.com/office/drawing/2014/main" val="20000"/>
                    </a:ext>
                  </a:extLst>
                </a:gridCol>
              </a:tblGrid>
              <a:tr h="1544475">
                <a:tc>
                  <a:txBody>
                    <a:bodyPr/>
                    <a:lstStyle/>
                    <a:p>
                      <a:pPr marL="0" marR="0" lvl="0" indent="0" algn="l" rtl="0">
                        <a:spcBef>
                          <a:spcPts val="0"/>
                        </a:spcBef>
                        <a:spcAft>
                          <a:spcPts val="0"/>
                        </a:spcAft>
                        <a:buNone/>
                      </a:pPr>
                      <a:r>
                        <a:rPr lang="en-US" sz="2400" u="sng" strike="noStrike" cap="none" dirty="0">
                          <a:solidFill>
                            <a:schemeClr val="dk1"/>
                          </a:solidFill>
                        </a:rPr>
                        <a:t>Titanium Sponsors</a:t>
                      </a:r>
                      <a:endParaRPr dirty="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90" name="Google Shape;90;p1"/>
          <p:cNvGraphicFramePr/>
          <p:nvPr/>
        </p:nvGraphicFramePr>
        <p:xfrm>
          <a:off x="120314" y="1652167"/>
          <a:ext cx="11974300" cy="3730500"/>
        </p:xfrm>
        <a:graphic>
          <a:graphicData uri="http://schemas.openxmlformats.org/drawingml/2006/table">
            <a:tbl>
              <a:tblPr firstRow="1" bandRow="1">
                <a:noFill/>
              </a:tblPr>
              <a:tblGrid>
                <a:gridCol w="11974300">
                  <a:extLst>
                    <a:ext uri="{9D8B030D-6E8A-4147-A177-3AD203B41FA5}">
                      <a16:colId xmlns:a16="http://schemas.microsoft.com/office/drawing/2014/main" val="20000"/>
                    </a:ext>
                  </a:extLst>
                </a:gridCol>
              </a:tblGrid>
              <a:tr h="3730500">
                <a:tc>
                  <a:txBody>
                    <a:bodyPr/>
                    <a:lstStyle/>
                    <a:p>
                      <a:pPr marL="0" marR="0" lvl="0" indent="0" algn="l" rtl="0">
                        <a:spcBef>
                          <a:spcPts val="0"/>
                        </a:spcBef>
                        <a:spcAft>
                          <a:spcPts val="0"/>
                        </a:spcAft>
                        <a:buNone/>
                      </a:pPr>
                      <a:r>
                        <a:rPr lang="en-US" sz="2000" u="sng" strike="noStrike" cap="none">
                          <a:solidFill>
                            <a:schemeClr val="dk1"/>
                          </a:solidFill>
                        </a:rPr>
                        <a:t>Platinum Sponsors</a:t>
                      </a:r>
                      <a:endParaRPr sz="2000" u="sng">
                        <a:solidFill>
                          <a:schemeClr val="dk1"/>
                        </a:solidFil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graphicFrame>
        <p:nvGraphicFramePr>
          <p:cNvPr id="91" name="Google Shape;91;p1"/>
          <p:cNvGraphicFramePr/>
          <p:nvPr/>
        </p:nvGraphicFramePr>
        <p:xfrm>
          <a:off x="120315" y="5407199"/>
          <a:ext cx="11971425" cy="1349200"/>
        </p:xfrm>
        <a:graphic>
          <a:graphicData uri="http://schemas.openxmlformats.org/drawingml/2006/table">
            <a:tbl>
              <a:tblPr firstRow="1" bandRow="1">
                <a:noFill/>
              </a:tblPr>
              <a:tblGrid>
                <a:gridCol w="11971425">
                  <a:extLst>
                    <a:ext uri="{9D8B030D-6E8A-4147-A177-3AD203B41FA5}">
                      <a16:colId xmlns:a16="http://schemas.microsoft.com/office/drawing/2014/main" val="20000"/>
                    </a:ext>
                  </a:extLst>
                </a:gridCol>
              </a:tblGrid>
              <a:tr h="1349200">
                <a:tc>
                  <a:txBody>
                    <a:bodyPr/>
                    <a:lstStyle/>
                    <a:p>
                      <a:pPr marL="0" marR="0" lvl="0" indent="0" algn="l" rtl="0">
                        <a:spcBef>
                          <a:spcPts val="0"/>
                        </a:spcBef>
                        <a:spcAft>
                          <a:spcPts val="0"/>
                        </a:spcAft>
                        <a:buNone/>
                      </a:pPr>
                      <a:r>
                        <a:rPr lang="en-US" sz="1800" u="sng" dirty="0">
                          <a:solidFill>
                            <a:schemeClr val="dk1"/>
                          </a:solidFill>
                        </a:rPr>
                        <a:t>Gold Sponsors</a:t>
                      </a:r>
                      <a:endParaRPr dirty="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pic>
        <p:nvPicPr>
          <p:cNvPr id="2" name="Headspring.png" descr="Headspring.png">
            <a:extLst>
              <a:ext uri="{FF2B5EF4-FFF2-40B4-BE49-F238E27FC236}">
                <a16:creationId xmlns:a16="http://schemas.microsoft.com/office/drawing/2014/main" id="{BF424735-EFBC-7B97-F613-F09FC1E9F5F1}"/>
              </a:ext>
            </a:extLst>
          </p:cNvPr>
          <p:cNvPicPr>
            <a:picLocks noChangeAspect="1"/>
          </p:cNvPicPr>
          <p:nvPr/>
        </p:nvPicPr>
        <p:blipFill>
          <a:blip r:embed="rId3"/>
          <a:stretch>
            <a:fillRect/>
          </a:stretch>
        </p:blipFill>
        <p:spPr>
          <a:xfrm>
            <a:off x="2574618" y="702642"/>
            <a:ext cx="2205868" cy="743472"/>
          </a:xfrm>
          <a:prstGeom prst="rect">
            <a:avLst/>
          </a:prstGeom>
          <a:ln w="12700">
            <a:miter lim="400000"/>
          </a:ln>
        </p:spPr>
      </p:pic>
      <p:pic>
        <p:nvPicPr>
          <p:cNvPr id="3" name="LaunchDarkly.png" descr="LaunchDarkly.png">
            <a:extLst>
              <a:ext uri="{FF2B5EF4-FFF2-40B4-BE49-F238E27FC236}">
                <a16:creationId xmlns:a16="http://schemas.microsoft.com/office/drawing/2014/main" id="{6F0B00DC-0A8E-2D9C-2EBF-883D6BC2B811}"/>
              </a:ext>
            </a:extLst>
          </p:cNvPr>
          <p:cNvPicPr>
            <a:picLocks noChangeAspect="1"/>
          </p:cNvPicPr>
          <p:nvPr/>
        </p:nvPicPr>
        <p:blipFill>
          <a:blip r:embed="rId4"/>
          <a:stretch>
            <a:fillRect/>
          </a:stretch>
        </p:blipFill>
        <p:spPr>
          <a:xfrm>
            <a:off x="239521" y="661725"/>
            <a:ext cx="2205868" cy="742792"/>
          </a:xfrm>
          <a:prstGeom prst="rect">
            <a:avLst/>
          </a:prstGeom>
          <a:ln w="12700">
            <a:miter lim="400000"/>
          </a:ln>
        </p:spPr>
      </p:pic>
      <p:pic>
        <p:nvPicPr>
          <p:cNvPr id="4" name="Okta.png" descr="Okta.png">
            <a:extLst>
              <a:ext uri="{FF2B5EF4-FFF2-40B4-BE49-F238E27FC236}">
                <a16:creationId xmlns:a16="http://schemas.microsoft.com/office/drawing/2014/main" id="{C7677189-1DD6-7A9B-9AED-5A5ED7F8C462}"/>
              </a:ext>
            </a:extLst>
          </p:cNvPr>
          <p:cNvPicPr>
            <a:picLocks noChangeAspect="1"/>
          </p:cNvPicPr>
          <p:nvPr/>
        </p:nvPicPr>
        <p:blipFill>
          <a:blip r:embed="rId5"/>
          <a:stretch>
            <a:fillRect/>
          </a:stretch>
        </p:blipFill>
        <p:spPr>
          <a:xfrm>
            <a:off x="7071899" y="661725"/>
            <a:ext cx="2205868" cy="742389"/>
          </a:xfrm>
          <a:prstGeom prst="rect">
            <a:avLst/>
          </a:prstGeom>
          <a:ln w="12700">
            <a:miter lim="400000"/>
          </a:ln>
        </p:spPr>
      </p:pic>
      <p:pic>
        <p:nvPicPr>
          <p:cNvPr id="5" name="Progress.png" descr="Progress.png">
            <a:extLst>
              <a:ext uri="{FF2B5EF4-FFF2-40B4-BE49-F238E27FC236}">
                <a16:creationId xmlns:a16="http://schemas.microsoft.com/office/drawing/2014/main" id="{4ECBC1C7-C20E-5FAE-AC84-FD64693DF262}"/>
              </a:ext>
            </a:extLst>
          </p:cNvPr>
          <p:cNvPicPr>
            <a:picLocks noChangeAspect="1"/>
          </p:cNvPicPr>
          <p:nvPr/>
        </p:nvPicPr>
        <p:blipFill>
          <a:blip r:embed="rId6"/>
          <a:stretch>
            <a:fillRect/>
          </a:stretch>
        </p:blipFill>
        <p:spPr>
          <a:xfrm>
            <a:off x="4833355" y="702558"/>
            <a:ext cx="2205868" cy="742989"/>
          </a:xfrm>
          <a:prstGeom prst="rect">
            <a:avLst/>
          </a:prstGeom>
          <a:ln w="12700">
            <a:miter lim="400000"/>
          </a:ln>
        </p:spPr>
      </p:pic>
      <p:pic>
        <p:nvPicPr>
          <p:cNvPr id="7" name="ArchitectIO.png" descr="ArchitectIO.png">
            <a:extLst>
              <a:ext uri="{FF2B5EF4-FFF2-40B4-BE49-F238E27FC236}">
                <a16:creationId xmlns:a16="http://schemas.microsoft.com/office/drawing/2014/main" id="{23C1A159-EC4D-1F27-A21C-B2DE6EA4C984}"/>
              </a:ext>
            </a:extLst>
          </p:cNvPr>
          <p:cNvPicPr>
            <a:picLocks noChangeAspect="1"/>
          </p:cNvPicPr>
          <p:nvPr/>
        </p:nvPicPr>
        <p:blipFill>
          <a:blip r:embed="rId7"/>
          <a:srcRect l="36546" r="34562"/>
          <a:stretch>
            <a:fillRect/>
          </a:stretch>
        </p:blipFill>
        <p:spPr>
          <a:xfrm>
            <a:off x="9609939" y="675655"/>
            <a:ext cx="2203704" cy="644109"/>
          </a:xfrm>
          <a:prstGeom prst="rect">
            <a:avLst/>
          </a:prstGeom>
          <a:ln w="12700">
            <a:miter lim="400000"/>
          </a:ln>
        </p:spPr>
      </p:pic>
      <p:pic>
        <p:nvPicPr>
          <p:cNvPr id="36" name="Amazon.png" descr="Amazon.png">
            <a:extLst>
              <a:ext uri="{FF2B5EF4-FFF2-40B4-BE49-F238E27FC236}">
                <a16:creationId xmlns:a16="http://schemas.microsoft.com/office/drawing/2014/main" id="{0507E9E3-4A0E-106F-82A4-CD032D408C7B}"/>
              </a:ext>
            </a:extLst>
          </p:cNvPr>
          <p:cNvPicPr>
            <a:picLocks noChangeAspect="1"/>
          </p:cNvPicPr>
          <p:nvPr/>
        </p:nvPicPr>
        <p:blipFill>
          <a:blip r:embed="rId8"/>
          <a:stretch>
            <a:fillRect/>
          </a:stretch>
        </p:blipFill>
        <p:spPr>
          <a:xfrm>
            <a:off x="6465052" y="1796405"/>
            <a:ext cx="1723883" cy="581061"/>
          </a:xfrm>
          <a:prstGeom prst="rect">
            <a:avLst/>
          </a:prstGeom>
          <a:ln w="12700">
            <a:miter lim="400000"/>
          </a:ln>
        </p:spPr>
      </p:pic>
      <p:pic>
        <p:nvPicPr>
          <p:cNvPr id="37" name="AmericanCentury.png" descr="AmericanCentury.png">
            <a:extLst>
              <a:ext uri="{FF2B5EF4-FFF2-40B4-BE49-F238E27FC236}">
                <a16:creationId xmlns:a16="http://schemas.microsoft.com/office/drawing/2014/main" id="{073073FB-BFAE-7DAE-71D2-6190D6596A95}"/>
              </a:ext>
            </a:extLst>
          </p:cNvPr>
          <p:cNvPicPr>
            <a:picLocks noChangeAspect="1"/>
          </p:cNvPicPr>
          <p:nvPr/>
        </p:nvPicPr>
        <p:blipFill>
          <a:blip r:embed="rId9"/>
          <a:stretch>
            <a:fillRect/>
          </a:stretch>
        </p:blipFill>
        <p:spPr>
          <a:xfrm>
            <a:off x="6074881" y="4713073"/>
            <a:ext cx="1723883" cy="580874"/>
          </a:xfrm>
          <a:prstGeom prst="rect">
            <a:avLst/>
          </a:prstGeom>
          <a:ln w="12700">
            <a:miter lim="400000"/>
          </a:ln>
        </p:spPr>
      </p:pic>
      <p:pic>
        <p:nvPicPr>
          <p:cNvPr id="38" name="Azul.png" descr="Azul.png">
            <a:extLst>
              <a:ext uri="{FF2B5EF4-FFF2-40B4-BE49-F238E27FC236}">
                <a16:creationId xmlns:a16="http://schemas.microsoft.com/office/drawing/2014/main" id="{C12F8E09-9F30-4679-5E0A-3EDBD844A0D3}"/>
              </a:ext>
            </a:extLst>
          </p:cNvPr>
          <p:cNvPicPr>
            <a:picLocks noChangeAspect="1"/>
          </p:cNvPicPr>
          <p:nvPr/>
        </p:nvPicPr>
        <p:blipFill>
          <a:blip r:embed="rId10"/>
          <a:stretch>
            <a:fillRect/>
          </a:stretch>
        </p:blipFill>
        <p:spPr>
          <a:xfrm>
            <a:off x="8471834" y="3898906"/>
            <a:ext cx="1723883" cy="581811"/>
          </a:xfrm>
          <a:prstGeom prst="rect">
            <a:avLst/>
          </a:prstGeom>
          <a:ln w="12700">
            <a:miter lim="400000"/>
          </a:ln>
        </p:spPr>
      </p:pic>
      <p:pic>
        <p:nvPicPr>
          <p:cNvPr id="39" name="Bitrise.png" descr="Bitrise.png">
            <a:extLst>
              <a:ext uri="{FF2B5EF4-FFF2-40B4-BE49-F238E27FC236}">
                <a16:creationId xmlns:a16="http://schemas.microsoft.com/office/drawing/2014/main" id="{B058E3A0-FBC0-4E42-B377-6B9351536E90}"/>
              </a:ext>
            </a:extLst>
          </p:cNvPr>
          <p:cNvPicPr>
            <a:picLocks noChangeAspect="1"/>
          </p:cNvPicPr>
          <p:nvPr/>
        </p:nvPicPr>
        <p:blipFill>
          <a:blip r:embed="rId11"/>
          <a:stretch>
            <a:fillRect/>
          </a:stretch>
        </p:blipFill>
        <p:spPr>
          <a:xfrm>
            <a:off x="10255618" y="3921883"/>
            <a:ext cx="1723883" cy="580656"/>
          </a:xfrm>
          <a:prstGeom prst="rect">
            <a:avLst/>
          </a:prstGeom>
          <a:ln w="12700">
            <a:miter lim="400000"/>
          </a:ln>
        </p:spPr>
      </p:pic>
      <p:pic>
        <p:nvPicPr>
          <p:cNvPr id="40" name="ChaiOne.png" descr="ChaiOne.png">
            <a:extLst>
              <a:ext uri="{FF2B5EF4-FFF2-40B4-BE49-F238E27FC236}">
                <a16:creationId xmlns:a16="http://schemas.microsoft.com/office/drawing/2014/main" id="{7F10F710-8419-02D7-FD94-CD92A86708FC}"/>
              </a:ext>
            </a:extLst>
          </p:cNvPr>
          <p:cNvPicPr>
            <a:picLocks noChangeAspect="1"/>
          </p:cNvPicPr>
          <p:nvPr/>
        </p:nvPicPr>
        <p:blipFill>
          <a:blip r:embed="rId12"/>
          <a:stretch>
            <a:fillRect/>
          </a:stretch>
        </p:blipFill>
        <p:spPr>
          <a:xfrm>
            <a:off x="2391230" y="4722397"/>
            <a:ext cx="1723883" cy="581635"/>
          </a:xfrm>
          <a:prstGeom prst="rect">
            <a:avLst/>
          </a:prstGeom>
          <a:ln w="12700">
            <a:miter lim="400000"/>
          </a:ln>
        </p:spPr>
      </p:pic>
      <p:pic>
        <p:nvPicPr>
          <p:cNvPr id="41" name="CircleCI.png" descr="CircleCI.png">
            <a:extLst>
              <a:ext uri="{FF2B5EF4-FFF2-40B4-BE49-F238E27FC236}">
                <a16:creationId xmlns:a16="http://schemas.microsoft.com/office/drawing/2014/main" id="{EF90DC5E-205F-044B-7046-074A9CE5406F}"/>
              </a:ext>
            </a:extLst>
          </p:cNvPr>
          <p:cNvPicPr>
            <a:picLocks noChangeAspect="1"/>
          </p:cNvPicPr>
          <p:nvPr/>
        </p:nvPicPr>
        <p:blipFill>
          <a:blip r:embed="rId13"/>
          <a:stretch>
            <a:fillRect/>
          </a:stretch>
        </p:blipFill>
        <p:spPr>
          <a:xfrm>
            <a:off x="2890989" y="1761715"/>
            <a:ext cx="1723883" cy="580375"/>
          </a:xfrm>
          <a:prstGeom prst="rect">
            <a:avLst/>
          </a:prstGeom>
          <a:ln w="12700">
            <a:miter lim="400000"/>
          </a:ln>
        </p:spPr>
      </p:pic>
      <p:pic>
        <p:nvPicPr>
          <p:cNvPr id="42" name="Concentrix.png" descr="Concentrix.png">
            <a:extLst>
              <a:ext uri="{FF2B5EF4-FFF2-40B4-BE49-F238E27FC236}">
                <a16:creationId xmlns:a16="http://schemas.microsoft.com/office/drawing/2014/main" id="{DECE9ED1-CDFE-03F9-FC5F-2EAAAAE0B356}"/>
              </a:ext>
            </a:extLst>
          </p:cNvPr>
          <p:cNvPicPr>
            <a:picLocks noChangeAspect="1"/>
          </p:cNvPicPr>
          <p:nvPr/>
        </p:nvPicPr>
        <p:blipFill>
          <a:blip r:embed="rId14"/>
          <a:stretch>
            <a:fillRect/>
          </a:stretch>
        </p:blipFill>
        <p:spPr>
          <a:xfrm>
            <a:off x="1521501" y="4258953"/>
            <a:ext cx="1723883" cy="580349"/>
          </a:xfrm>
          <a:prstGeom prst="rect">
            <a:avLst/>
          </a:prstGeom>
          <a:ln w="12700">
            <a:miter lim="400000"/>
          </a:ln>
        </p:spPr>
      </p:pic>
      <p:pic>
        <p:nvPicPr>
          <p:cNvPr id="43" name="DataStax.png" descr="DataStax.png">
            <a:extLst>
              <a:ext uri="{FF2B5EF4-FFF2-40B4-BE49-F238E27FC236}">
                <a16:creationId xmlns:a16="http://schemas.microsoft.com/office/drawing/2014/main" id="{D0F0FC2B-9AF4-1455-36E9-8510E54F3473}"/>
              </a:ext>
            </a:extLst>
          </p:cNvPr>
          <p:cNvPicPr>
            <a:picLocks noChangeAspect="1"/>
          </p:cNvPicPr>
          <p:nvPr/>
        </p:nvPicPr>
        <p:blipFill>
          <a:blip r:embed="rId15"/>
          <a:stretch>
            <a:fillRect/>
          </a:stretch>
        </p:blipFill>
        <p:spPr>
          <a:xfrm>
            <a:off x="4099539" y="4736649"/>
            <a:ext cx="1723883" cy="580785"/>
          </a:xfrm>
          <a:prstGeom prst="rect">
            <a:avLst/>
          </a:prstGeom>
          <a:ln w="12700">
            <a:miter lim="400000"/>
          </a:ln>
        </p:spPr>
      </p:pic>
      <p:pic>
        <p:nvPicPr>
          <p:cNvPr id="44" name="Deepgram.png" descr="Deepgram.png">
            <a:extLst>
              <a:ext uri="{FF2B5EF4-FFF2-40B4-BE49-F238E27FC236}">
                <a16:creationId xmlns:a16="http://schemas.microsoft.com/office/drawing/2014/main" id="{D3E3A5FB-F11F-478D-B51E-8C8E7979B365}"/>
              </a:ext>
            </a:extLst>
          </p:cNvPr>
          <p:cNvPicPr>
            <a:picLocks noChangeAspect="1"/>
          </p:cNvPicPr>
          <p:nvPr/>
        </p:nvPicPr>
        <p:blipFill>
          <a:blip r:embed="rId16"/>
          <a:stretch>
            <a:fillRect/>
          </a:stretch>
        </p:blipFill>
        <p:spPr>
          <a:xfrm>
            <a:off x="0" y="3107432"/>
            <a:ext cx="1723883" cy="580501"/>
          </a:xfrm>
          <a:prstGeom prst="rect">
            <a:avLst/>
          </a:prstGeom>
          <a:ln w="12700">
            <a:miter lim="400000"/>
          </a:ln>
        </p:spPr>
      </p:pic>
      <p:pic>
        <p:nvPicPr>
          <p:cNvPr id="45" name="Epiq.png" descr="Epiq.png">
            <a:extLst>
              <a:ext uri="{FF2B5EF4-FFF2-40B4-BE49-F238E27FC236}">
                <a16:creationId xmlns:a16="http://schemas.microsoft.com/office/drawing/2014/main" id="{F1C61750-BCE9-821E-0CFC-8E090EFFCF75}"/>
              </a:ext>
            </a:extLst>
          </p:cNvPr>
          <p:cNvPicPr>
            <a:picLocks noChangeAspect="1"/>
          </p:cNvPicPr>
          <p:nvPr/>
        </p:nvPicPr>
        <p:blipFill>
          <a:blip r:embed="rId17"/>
          <a:stretch>
            <a:fillRect/>
          </a:stretch>
        </p:blipFill>
        <p:spPr>
          <a:xfrm>
            <a:off x="8561073" y="3186550"/>
            <a:ext cx="1723883" cy="580895"/>
          </a:xfrm>
          <a:prstGeom prst="rect">
            <a:avLst/>
          </a:prstGeom>
          <a:ln w="12700">
            <a:miter lim="400000"/>
          </a:ln>
        </p:spPr>
      </p:pic>
      <p:pic>
        <p:nvPicPr>
          <p:cNvPr id="46" name="FusionAuth.png" descr="FusionAuth.png">
            <a:extLst>
              <a:ext uri="{FF2B5EF4-FFF2-40B4-BE49-F238E27FC236}">
                <a16:creationId xmlns:a16="http://schemas.microsoft.com/office/drawing/2014/main" id="{9BD0EAE7-FA7F-1512-F994-14FDC0A1EEB7}"/>
              </a:ext>
            </a:extLst>
          </p:cNvPr>
          <p:cNvPicPr>
            <a:picLocks noChangeAspect="1"/>
          </p:cNvPicPr>
          <p:nvPr/>
        </p:nvPicPr>
        <p:blipFill>
          <a:blip r:embed="rId18"/>
          <a:stretch>
            <a:fillRect/>
          </a:stretch>
        </p:blipFill>
        <p:spPr>
          <a:xfrm>
            <a:off x="8266436" y="1797228"/>
            <a:ext cx="1723883" cy="451777"/>
          </a:xfrm>
          <a:prstGeom prst="rect">
            <a:avLst/>
          </a:prstGeom>
          <a:ln w="12700">
            <a:miter lim="400000"/>
          </a:ln>
        </p:spPr>
      </p:pic>
      <p:pic>
        <p:nvPicPr>
          <p:cNvPr id="47" name="gradle-enterprise-gradient-primary.png" descr="gradle-enterprise-gradient-primary.png">
            <a:extLst>
              <a:ext uri="{FF2B5EF4-FFF2-40B4-BE49-F238E27FC236}">
                <a16:creationId xmlns:a16="http://schemas.microsoft.com/office/drawing/2014/main" id="{095B981B-7B8E-44FE-1AE0-A6976E7EC3C3}"/>
              </a:ext>
            </a:extLst>
          </p:cNvPr>
          <p:cNvPicPr>
            <a:picLocks noChangeAspect="1"/>
          </p:cNvPicPr>
          <p:nvPr/>
        </p:nvPicPr>
        <p:blipFill>
          <a:blip r:embed="rId19"/>
          <a:stretch>
            <a:fillRect/>
          </a:stretch>
        </p:blipFill>
        <p:spPr>
          <a:xfrm>
            <a:off x="427653" y="3911667"/>
            <a:ext cx="1723883" cy="365464"/>
          </a:xfrm>
          <a:prstGeom prst="rect">
            <a:avLst/>
          </a:prstGeom>
          <a:ln w="12700">
            <a:miter lim="400000"/>
          </a:ln>
        </p:spPr>
      </p:pic>
      <p:pic>
        <p:nvPicPr>
          <p:cNvPr id="48" name="Ionic.png" descr="Ionic.png">
            <a:extLst>
              <a:ext uri="{FF2B5EF4-FFF2-40B4-BE49-F238E27FC236}">
                <a16:creationId xmlns:a16="http://schemas.microsoft.com/office/drawing/2014/main" id="{2B519FCE-7AD5-6FB6-0A1F-DAEDEBD0B7BA}"/>
              </a:ext>
            </a:extLst>
          </p:cNvPr>
          <p:cNvPicPr>
            <a:picLocks noChangeAspect="1"/>
          </p:cNvPicPr>
          <p:nvPr/>
        </p:nvPicPr>
        <p:blipFill>
          <a:blip r:embed="rId20"/>
          <a:stretch>
            <a:fillRect/>
          </a:stretch>
        </p:blipFill>
        <p:spPr>
          <a:xfrm>
            <a:off x="4832347" y="1790146"/>
            <a:ext cx="1568091" cy="529231"/>
          </a:xfrm>
          <a:prstGeom prst="rect">
            <a:avLst/>
          </a:prstGeom>
          <a:ln w="12700">
            <a:miter lim="400000"/>
          </a:ln>
        </p:spPr>
      </p:pic>
      <p:pic>
        <p:nvPicPr>
          <p:cNvPr id="49" name="JB-Hunt.png" descr="JB-Hunt.png">
            <a:extLst>
              <a:ext uri="{FF2B5EF4-FFF2-40B4-BE49-F238E27FC236}">
                <a16:creationId xmlns:a16="http://schemas.microsoft.com/office/drawing/2014/main" id="{4C9141E0-F858-DE0A-AB62-C8CFE85C19B3}"/>
              </a:ext>
            </a:extLst>
          </p:cNvPr>
          <p:cNvPicPr>
            <a:picLocks noChangeAspect="1"/>
          </p:cNvPicPr>
          <p:nvPr/>
        </p:nvPicPr>
        <p:blipFill>
          <a:blip r:embed="rId21"/>
          <a:stretch>
            <a:fillRect/>
          </a:stretch>
        </p:blipFill>
        <p:spPr>
          <a:xfrm>
            <a:off x="643780" y="4736772"/>
            <a:ext cx="1723883" cy="580540"/>
          </a:xfrm>
          <a:prstGeom prst="rect">
            <a:avLst/>
          </a:prstGeom>
          <a:ln w="12700">
            <a:miter lim="400000"/>
          </a:ln>
        </p:spPr>
      </p:pic>
      <p:pic>
        <p:nvPicPr>
          <p:cNvPr id="50" name="JFrog.png" descr="JFrog.png">
            <a:extLst>
              <a:ext uri="{FF2B5EF4-FFF2-40B4-BE49-F238E27FC236}">
                <a16:creationId xmlns:a16="http://schemas.microsoft.com/office/drawing/2014/main" id="{BCD66A27-9CD1-70CE-CAF1-024295278051}"/>
              </a:ext>
            </a:extLst>
          </p:cNvPr>
          <p:cNvPicPr>
            <a:picLocks noChangeAspect="1"/>
          </p:cNvPicPr>
          <p:nvPr/>
        </p:nvPicPr>
        <p:blipFill>
          <a:blip r:embed="rId22"/>
          <a:stretch>
            <a:fillRect/>
          </a:stretch>
        </p:blipFill>
        <p:spPr>
          <a:xfrm>
            <a:off x="3850039" y="2462160"/>
            <a:ext cx="1693100" cy="570126"/>
          </a:xfrm>
          <a:prstGeom prst="rect">
            <a:avLst/>
          </a:prstGeom>
          <a:ln w="12700">
            <a:miter lim="400000"/>
          </a:ln>
        </p:spPr>
      </p:pic>
      <p:pic>
        <p:nvPicPr>
          <p:cNvPr id="51" name="JohnDeere.png" descr="JohnDeere.png">
            <a:extLst>
              <a:ext uri="{FF2B5EF4-FFF2-40B4-BE49-F238E27FC236}">
                <a16:creationId xmlns:a16="http://schemas.microsoft.com/office/drawing/2014/main" id="{294AA31C-36F8-B3D3-6D69-147EDC349CB5}"/>
              </a:ext>
            </a:extLst>
          </p:cNvPr>
          <p:cNvPicPr>
            <a:picLocks noChangeAspect="1"/>
          </p:cNvPicPr>
          <p:nvPr/>
        </p:nvPicPr>
        <p:blipFill>
          <a:blip r:embed="rId23"/>
          <a:stretch>
            <a:fillRect/>
          </a:stretch>
        </p:blipFill>
        <p:spPr>
          <a:xfrm>
            <a:off x="5280626" y="2443001"/>
            <a:ext cx="1693099" cy="570530"/>
          </a:xfrm>
          <a:prstGeom prst="rect">
            <a:avLst/>
          </a:prstGeom>
          <a:ln w="12700">
            <a:miter lim="400000"/>
          </a:ln>
        </p:spPr>
      </p:pic>
      <p:pic>
        <p:nvPicPr>
          <p:cNvPr id="52" name="Microsoft.png" descr="Microsoft.png">
            <a:extLst>
              <a:ext uri="{FF2B5EF4-FFF2-40B4-BE49-F238E27FC236}">
                <a16:creationId xmlns:a16="http://schemas.microsoft.com/office/drawing/2014/main" id="{E6CB2443-187B-E84A-4ADA-83547866E8DF}"/>
              </a:ext>
            </a:extLst>
          </p:cNvPr>
          <p:cNvPicPr>
            <a:picLocks noChangeAspect="1"/>
          </p:cNvPicPr>
          <p:nvPr/>
        </p:nvPicPr>
        <p:blipFill>
          <a:blip r:embed="rId24"/>
          <a:stretch>
            <a:fillRect/>
          </a:stretch>
        </p:blipFill>
        <p:spPr>
          <a:xfrm>
            <a:off x="10255618" y="3158554"/>
            <a:ext cx="1723883" cy="580552"/>
          </a:xfrm>
          <a:prstGeom prst="rect">
            <a:avLst/>
          </a:prstGeom>
          <a:ln w="12700">
            <a:miter lim="400000"/>
          </a:ln>
        </p:spPr>
      </p:pic>
      <p:pic>
        <p:nvPicPr>
          <p:cNvPr id="53" name="MuleSoft.png" descr="MuleSoft.png">
            <a:extLst>
              <a:ext uri="{FF2B5EF4-FFF2-40B4-BE49-F238E27FC236}">
                <a16:creationId xmlns:a16="http://schemas.microsoft.com/office/drawing/2014/main" id="{FDF7232D-C92E-F9ED-2CB6-0FC41C376D3E}"/>
              </a:ext>
            </a:extLst>
          </p:cNvPr>
          <p:cNvPicPr>
            <a:picLocks noChangeAspect="1"/>
          </p:cNvPicPr>
          <p:nvPr/>
        </p:nvPicPr>
        <p:blipFill>
          <a:blip r:embed="rId25"/>
          <a:stretch>
            <a:fillRect/>
          </a:stretch>
        </p:blipFill>
        <p:spPr>
          <a:xfrm>
            <a:off x="1845639" y="3123948"/>
            <a:ext cx="1723883" cy="579935"/>
          </a:xfrm>
          <a:prstGeom prst="rect">
            <a:avLst/>
          </a:prstGeom>
          <a:ln w="12700">
            <a:miter lim="400000"/>
          </a:ln>
        </p:spPr>
      </p:pic>
      <p:pic>
        <p:nvPicPr>
          <p:cNvPr id="54" name="NAIC-NIPR.png" descr="NAIC-NIPR.png">
            <a:extLst>
              <a:ext uri="{FF2B5EF4-FFF2-40B4-BE49-F238E27FC236}">
                <a16:creationId xmlns:a16="http://schemas.microsoft.com/office/drawing/2014/main" id="{4E2BDDA4-76F4-E979-E22C-C8DAEEDF7EB6}"/>
              </a:ext>
            </a:extLst>
          </p:cNvPr>
          <p:cNvPicPr>
            <a:picLocks noChangeAspect="1"/>
          </p:cNvPicPr>
          <p:nvPr/>
        </p:nvPicPr>
        <p:blipFill>
          <a:blip r:embed="rId26"/>
          <a:stretch>
            <a:fillRect/>
          </a:stretch>
        </p:blipFill>
        <p:spPr>
          <a:xfrm>
            <a:off x="2429160" y="2470740"/>
            <a:ext cx="1693100" cy="571139"/>
          </a:xfrm>
          <a:prstGeom prst="rect">
            <a:avLst/>
          </a:prstGeom>
          <a:ln w="12700">
            <a:miter lim="400000"/>
          </a:ln>
        </p:spPr>
      </p:pic>
      <p:pic>
        <p:nvPicPr>
          <p:cNvPr id="55" name="Orion.png" descr="Orion.png">
            <a:extLst>
              <a:ext uri="{FF2B5EF4-FFF2-40B4-BE49-F238E27FC236}">
                <a16:creationId xmlns:a16="http://schemas.microsoft.com/office/drawing/2014/main" id="{7ED2EF67-90AF-B503-5D5B-02607BD35214}"/>
              </a:ext>
            </a:extLst>
          </p:cNvPr>
          <p:cNvPicPr>
            <a:picLocks noChangeAspect="1"/>
          </p:cNvPicPr>
          <p:nvPr/>
        </p:nvPicPr>
        <p:blipFill>
          <a:blip r:embed="rId27"/>
          <a:stretch>
            <a:fillRect/>
          </a:stretch>
        </p:blipFill>
        <p:spPr>
          <a:xfrm>
            <a:off x="7115577" y="2424338"/>
            <a:ext cx="1693100" cy="571805"/>
          </a:xfrm>
          <a:prstGeom prst="rect">
            <a:avLst/>
          </a:prstGeom>
          <a:ln w="12700">
            <a:miter lim="400000"/>
          </a:ln>
        </p:spPr>
      </p:pic>
      <p:pic>
        <p:nvPicPr>
          <p:cNvPr id="56" name="OutSystems.png" descr="OutSystems.png">
            <a:extLst>
              <a:ext uri="{FF2B5EF4-FFF2-40B4-BE49-F238E27FC236}">
                <a16:creationId xmlns:a16="http://schemas.microsoft.com/office/drawing/2014/main" id="{8F2B2F9B-4B5E-7ECE-9CE3-0C6F187CC727}"/>
              </a:ext>
            </a:extLst>
          </p:cNvPr>
          <p:cNvPicPr>
            <a:picLocks noChangeAspect="1"/>
          </p:cNvPicPr>
          <p:nvPr/>
        </p:nvPicPr>
        <p:blipFill>
          <a:blip r:embed="rId28"/>
          <a:stretch>
            <a:fillRect/>
          </a:stretch>
        </p:blipFill>
        <p:spPr>
          <a:xfrm>
            <a:off x="10100797" y="1731972"/>
            <a:ext cx="1723883" cy="582290"/>
          </a:xfrm>
          <a:prstGeom prst="rect">
            <a:avLst/>
          </a:prstGeom>
          <a:ln w="12700">
            <a:miter lim="400000"/>
          </a:ln>
        </p:spPr>
      </p:pic>
      <p:pic>
        <p:nvPicPr>
          <p:cNvPr id="57" name="RedHat.png" descr="RedHat.png">
            <a:extLst>
              <a:ext uri="{FF2B5EF4-FFF2-40B4-BE49-F238E27FC236}">
                <a16:creationId xmlns:a16="http://schemas.microsoft.com/office/drawing/2014/main" id="{9FBF634E-86AF-4D51-9C46-367541D1C943}"/>
              </a:ext>
            </a:extLst>
          </p:cNvPr>
          <p:cNvPicPr>
            <a:picLocks noChangeAspect="1"/>
          </p:cNvPicPr>
          <p:nvPr/>
        </p:nvPicPr>
        <p:blipFill>
          <a:blip r:embed="rId29"/>
          <a:stretch>
            <a:fillRect/>
          </a:stretch>
        </p:blipFill>
        <p:spPr>
          <a:xfrm>
            <a:off x="3691278" y="3148456"/>
            <a:ext cx="1723883" cy="581195"/>
          </a:xfrm>
          <a:prstGeom prst="rect">
            <a:avLst/>
          </a:prstGeom>
          <a:ln w="12700">
            <a:miter lim="400000"/>
          </a:ln>
        </p:spPr>
      </p:pic>
      <p:pic>
        <p:nvPicPr>
          <p:cNvPr id="58" name="ScoutAPM.png" descr="ScoutAPM.png">
            <a:extLst>
              <a:ext uri="{FF2B5EF4-FFF2-40B4-BE49-F238E27FC236}">
                <a16:creationId xmlns:a16="http://schemas.microsoft.com/office/drawing/2014/main" id="{F5D0948F-8FBD-2642-D4BF-DA895EC2DF1C}"/>
              </a:ext>
            </a:extLst>
          </p:cNvPr>
          <p:cNvPicPr>
            <a:picLocks noChangeAspect="1"/>
          </p:cNvPicPr>
          <p:nvPr/>
        </p:nvPicPr>
        <p:blipFill>
          <a:blip r:embed="rId30"/>
          <a:stretch>
            <a:fillRect/>
          </a:stretch>
        </p:blipFill>
        <p:spPr>
          <a:xfrm>
            <a:off x="3237597" y="3804529"/>
            <a:ext cx="1723883" cy="579740"/>
          </a:xfrm>
          <a:prstGeom prst="rect">
            <a:avLst/>
          </a:prstGeom>
          <a:ln w="12700">
            <a:miter lim="400000"/>
          </a:ln>
        </p:spPr>
      </p:pic>
      <p:pic>
        <p:nvPicPr>
          <p:cNvPr id="59" name="Snyk.png" descr="Snyk.png">
            <a:extLst>
              <a:ext uri="{FF2B5EF4-FFF2-40B4-BE49-F238E27FC236}">
                <a16:creationId xmlns:a16="http://schemas.microsoft.com/office/drawing/2014/main" id="{C61CFC73-8D53-ED22-66D7-E7830112CA4E}"/>
              </a:ext>
            </a:extLst>
          </p:cNvPr>
          <p:cNvPicPr>
            <a:picLocks noChangeAspect="1"/>
          </p:cNvPicPr>
          <p:nvPr/>
        </p:nvPicPr>
        <p:blipFill>
          <a:blip r:embed="rId31"/>
          <a:stretch>
            <a:fillRect/>
          </a:stretch>
        </p:blipFill>
        <p:spPr>
          <a:xfrm>
            <a:off x="8576465" y="2393981"/>
            <a:ext cx="1693100" cy="570987"/>
          </a:xfrm>
          <a:prstGeom prst="rect">
            <a:avLst/>
          </a:prstGeom>
          <a:ln w="12700">
            <a:miter lim="400000"/>
          </a:ln>
        </p:spPr>
      </p:pic>
      <p:pic>
        <p:nvPicPr>
          <p:cNvPr id="60" name="Solace.png" descr="Solace.png">
            <a:extLst>
              <a:ext uri="{FF2B5EF4-FFF2-40B4-BE49-F238E27FC236}">
                <a16:creationId xmlns:a16="http://schemas.microsoft.com/office/drawing/2014/main" id="{3A89C26D-BF2B-CEB1-6B00-FD2744293978}"/>
              </a:ext>
            </a:extLst>
          </p:cNvPr>
          <p:cNvPicPr>
            <a:picLocks noChangeAspect="1"/>
          </p:cNvPicPr>
          <p:nvPr/>
        </p:nvPicPr>
        <p:blipFill>
          <a:blip r:embed="rId32"/>
          <a:stretch>
            <a:fillRect/>
          </a:stretch>
        </p:blipFill>
        <p:spPr>
          <a:xfrm>
            <a:off x="443045" y="2442320"/>
            <a:ext cx="1693100" cy="571892"/>
          </a:xfrm>
          <a:prstGeom prst="rect">
            <a:avLst/>
          </a:prstGeom>
          <a:ln w="12700">
            <a:miter lim="400000"/>
          </a:ln>
        </p:spPr>
      </p:pic>
      <p:pic>
        <p:nvPicPr>
          <p:cNvPr id="61" name="Sonatype.png" descr="Sonatype.png">
            <a:extLst>
              <a:ext uri="{FF2B5EF4-FFF2-40B4-BE49-F238E27FC236}">
                <a16:creationId xmlns:a16="http://schemas.microsoft.com/office/drawing/2014/main" id="{D790F4D1-38BC-151D-37C2-BC6755E672D7}"/>
              </a:ext>
            </a:extLst>
          </p:cNvPr>
          <p:cNvPicPr>
            <a:picLocks noChangeAspect="1"/>
          </p:cNvPicPr>
          <p:nvPr/>
        </p:nvPicPr>
        <p:blipFill>
          <a:blip r:embed="rId33"/>
          <a:stretch>
            <a:fillRect/>
          </a:stretch>
        </p:blipFill>
        <p:spPr>
          <a:xfrm>
            <a:off x="7039392" y="3148767"/>
            <a:ext cx="1723883" cy="580574"/>
          </a:xfrm>
          <a:prstGeom prst="rect">
            <a:avLst/>
          </a:prstGeom>
          <a:ln w="12700">
            <a:miter lim="400000"/>
          </a:ln>
        </p:spPr>
      </p:pic>
      <p:pic>
        <p:nvPicPr>
          <p:cNvPr id="62" name="Twilio.png" descr="Twilio.png">
            <a:extLst>
              <a:ext uri="{FF2B5EF4-FFF2-40B4-BE49-F238E27FC236}">
                <a16:creationId xmlns:a16="http://schemas.microsoft.com/office/drawing/2014/main" id="{1A52FC2A-2F39-6375-4F58-9D0FA481CA65}"/>
              </a:ext>
            </a:extLst>
          </p:cNvPr>
          <p:cNvPicPr>
            <a:picLocks noChangeAspect="1"/>
          </p:cNvPicPr>
          <p:nvPr/>
        </p:nvPicPr>
        <p:blipFill>
          <a:blip r:embed="rId34"/>
          <a:stretch>
            <a:fillRect/>
          </a:stretch>
        </p:blipFill>
        <p:spPr>
          <a:xfrm>
            <a:off x="5382694" y="3107274"/>
            <a:ext cx="1723883" cy="580816"/>
          </a:xfrm>
          <a:prstGeom prst="rect">
            <a:avLst/>
          </a:prstGeom>
          <a:ln w="12700">
            <a:miter lim="400000"/>
          </a:ln>
        </p:spPr>
      </p:pic>
      <p:pic>
        <p:nvPicPr>
          <p:cNvPr id="63" name="VeteransUnited.png" descr="VeteransUnited.png">
            <a:extLst>
              <a:ext uri="{FF2B5EF4-FFF2-40B4-BE49-F238E27FC236}">
                <a16:creationId xmlns:a16="http://schemas.microsoft.com/office/drawing/2014/main" id="{25AD9E61-A78D-1814-EC2F-8486657E8CD5}"/>
              </a:ext>
            </a:extLst>
          </p:cNvPr>
          <p:cNvPicPr>
            <a:picLocks noChangeAspect="1"/>
          </p:cNvPicPr>
          <p:nvPr/>
        </p:nvPicPr>
        <p:blipFill>
          <a:blip r:embed="rId35"/>
          <a:stretch>
            <a:fillRect/>
          </a:stretch>
        </p:blipFill>
        <p:spPr>
          <a:xfrm>
            <a:off x="6833981" y="3898430"/>
            <a:ext cx="1723883" cy="581605"/>
          </a:xfrm>
          <a:prstGeom prst="rect">
            <a:avLst/>
          </a:prstGeom>
          <a:ln w="12700">
            <a:miter lim="400000"/>
          </a:ln>
        </p:spPr>
      </p:pic>
      <p:pic>
        <p:nvPicPr>
          <p:cNvPr id="64" name="Viagio.png" descr="Viagio.png">
            <a:extLst>
              <a:ext uri="{FF2B5EF4-FFF2-40B4-BE49-F238E27FC236}">
                <a16:creationId xmlns:a16="http://schemas.microsoft.com/office/drawing/2014/main" id="{533B55AA-1573-7222-9BE8-9564230FEE4B}"/>
              </a:ext>
            </a:extLst>
          </p:cNvPr>
          <p:cNvPicPr>
            <a:picLocks noChangeAspect="1"/>
          </p:cNvPicPr>
          <p:nvPr/>
        </p:nvPicPr>
        <p:blipFill>
          <a:blip r:embed="rId36"/>
          <a:stretch>
            <a:fillRect/>
          </a:stretch>
        </p:blipFill>
        <p:spPr>
          <a:xfrm>
            <a:off x="10273410" y="2425314"/>
            <a:ext cx="1693100" cy="570829"/>
          </a:xfrm>
          <a:prstGeom prst="rect">
            <a:avLst/>
          </a:prstGeom>
          <a:ln w="12700">
            <a:miter lim="400000"/>
          </a:ln>
        </p:spPr>
      </p:pic>
      <p:pic>
        <p:nvPicPr>
          <p:cNvPr id="65" name="WellSky.png" descr="WellSky.png">
            <a:extLst>
              <a:ext uri="{FF2B5EF4-FFF2-40B4-BE49-F238E27FC236}">
                <a16:creationId xmlns:a16="http://schemas.microsoft.com/office/drawing/2014/main" id="{659EF4AF-B215-C547-891D-422244E1DABF}"/>
              </a:ext>
            </a:extLst>
          </p:cNvPr>
          <p:cNvPicPr>
            <a:picLocks noChangeAspect="1"/>
          </p:cNvPicPr>
          <p:nvPr/>
        </p:nvPicPr>
        <p:blipFill>
          <a:blip r:embed="rId37"/>
          <a:stretch>
            <a:fillRect/>
          </a:stretch>
        </p:blipFill>
        <p:spPr>
          <a:xfrm>
            <a:off x="5076849" y="3898983"/>
            <a:ext cx="1723883" cy="580366"/>
          </a:xfrm>
          <a:prstGeom prst="rect">
            <a:avLst/>
          </a:prstGeom>
          <a:ln w="12700">
            <a:miter lim="400000"/>
          </a:ln>
        </p:spPr>
      </p:pic>
      <p:pic>
        <p:nvPicPr>
          <p:cNvPr id="66" name="Image" descr="Image">
            <a:extLst>
              <a:ext uri="{FF2B5EF4-FFF2-40B4-BE49-F238E27FC236}">
                <a16:creationId xmlns:a16="http://schemas.microsoft.com/office/drawing/2014/main" id="{F41A47FD-28FA-F01E-94CC-6FF57313B062}"/>
              </a:ext>
            </a:extLst>
          </p:cNvPr>
          <p:cNvPicPr>
            <a:picLocks noChangeAspect="1"/>
          </p:cNvPicPr>
          <p:nvPr/>
        </p:nvPicPr>
        <p:blipFill>
          <a:blip r:embed="rId38"/>
          <a:srcRect r="36970"/>
          <a:stretch>
            <a:fillRect/>
          </a:stretch>
        </p:blipFill>
        <p:spPr>
          <a:xfrm>
            <a:off x="7890149" y="4846114"/>
            <a:ext cx="1723883" cy="505980"/>
          </a:xfrm>
          <a:prstGeom prst="rect">
            <a:avLst/>
          </a:prstGeom>
          <a:ln w="12700">
            <a:miter lim="400000"/>
          </a:ln>
        </p:spPr>
      </p:pic>
      <p:pic>
        <p:nvPicPr>
          <p:cNvPr id="67" name="Image" descr="Image">
            <a:extLst>
              <a:ext uri="{FF2B5EF4-FFF2-40B4-BE49-F238E27FC236}">
                <a16:creationId xmlns:a16="http://schemas.microsoft.com/office/drawing/2014/main" id="{3CDB5255-5C68-3E84-D90F-9FD911C98D3C}"/>
              </a:ext>
            </a:extLst>
          </p:cNvPr>
          <p:cNvPicPr>
            <a:picLocks noChangeAspect="1"/>
          </p:cNvPicPr>
          <p:nvPr/>
        </p:nvPicPr>
        <p:blipFill>
          <a:blip r:embed="rId39"/>
          <a:stretch>
            <a:fillRect/>
          </a:stretch>
        </p:blipFill>
        <p:spPr>
          <a:xfrm>
            <a:off x="9705416" y="4607999"/>
            <a:ext cx="1989459" cy="668177"/>
          </a:xfrm>
          <a:prstGeom prst="rect">
            <a:avLst/>
          </a:prstGeom>
          <a:ln w="12700">
            <a:miter lim="400000"/>
          </a:ln>
        </p:spPr>
      </p:pic>
      <p:pic>
        <p:nvPicPr>
          <p:cNvPr id="69" name="AbbottLabs.png" descr="AbbottLabs.png">
            <a:extLst>
              <a:ext uri="{FF2B5EF4-FFF2-40B4-BE49-F238E27FC236}">
                <a16:creationId xmlns:a16="http://schemas.microsoft.com/office/drawing/2014/main" id="{3F9F5743-0049-A6E7-0967-EA25AEF186A2}"/>
              </a:ext>
            </a:extLst>
          </p:cNvPr>
          <p:cNvPicPr>
            <a:picLocks noChangeAspect="1"/>
          </p:cNvPicPr>
          <p:nvPr/>
        </p:nvPicPr>
        <p:blipFill>
          <a:blip r:embed="rId40"/>
          <a:stretch>
            <a:fillRect/>
          </a:stretch>
        </p:blipFill>
        <p:spPr>
          <a:xfrm>
            <a:off x="5549978" y="6205260"/>
            <a:ext cx="1268939" cy="426559"/>
          </a:xfrm>
          <a:prstGeom prst="rect">
            <a:avLst/>
          </a:prstGeom>
          <a:ln w="12700">
            <a:miter lim="400000"/>
          </a:ln>
        </p:spPr>
      </p:pic>
      <p:pic>
        <p:nvPicPr>
          <p:cNvPr id="70" name="AlarmCom.png" descr="AlarmCom.png">
            <a:extLst>
              <a:ext uri="{FF2B5EF4-FFF2-40B4-BE49-F238E27FC236}">
                <a16:creationId xmlns:a16="http://schemas.microsoft.com/office/drawing/2014/main" id="{772FCB81-25F6-9198-5042-5B42794BF600}"/>
              </a:ext>
            </a:extLst>
          </p:cNvPr>
          <p:cNvPicPr>
            <a:picLocks noChangeAspect="1"/>
          </p:cNvPicPr>
          <p:nvPr/>
        </p:nvPicPr>
        <p:blipFill>
          <a:blip r:embed="rId41"/>
          <a:stretch>
            <a:fillRect/>
          </a:stretch>
        </p:blipFill>
        <p:spPr>
          <a:xfrm>
            <a:off x="2929638" y="6192691"/>
            <a:ext cx="1268939" cy="427814"/>
          </a:xfrm>
          <a:prstGeom prst="rect">
            <a:avLst/>
          </a:prstGeom>
          <a:ln w="12700">
            <a:miter lim="400000"/>
          </a:ln>
        </p:spPr>
      </p:pic>
      <p:pic>
        <p:nvPicPr>
          <p:cNvPr id="71" name="AscendLearning.png" descr="AscendLearning.png">
            <a:extLst>
              <a:ext uri="{FF2B5EF4-FFF2-40B4-BE49-F238E27FC236}">
                <a16:creationId xmlns:a16="http://schemas.microsoft.com/office/drawing/2014/main" id="{590C4F9F-51C9-F08D-89BE-854638352213}"/>
              </a:ext>
            </a:extLst>
          </p:cNvPr>
          <p:cNvPicPr>
            <a:picLocks noChangeAspect="1"/>
          </p:cNvPicPr>
          <p:nvPr/>
        </p:nvPicPr>
        <p:blipFill>
          <a:blip r:embed="rId42"/>
          <a:stretch>
            <a:fillRect/>
          </a:stretch>
        </p:blipFill>
        <p:spPr>
          <a:xfrm>
            <a:off x="4227407" y="5628867"/>
            <a:ext cx="1268939" cy="427390"/>
          </a:xfrm>
          <a:prstGeom prst="rect">
            <a:avLst/>
          </a:prstGeom>
          <a:ln w="12700">
            <a:miter lim="400000"/>
          </a:ln>
        </p:spPr>
      </p:pic>
      <p:pic>
        <p:nvPicPr>
          <p:cNvPr id="72" name="Buildertrend.png" descr="Buildertrend.png">
            <a:extLst>
              <a:ext uri="{FF2B5EF4-FFF2-40B4-BE49-F238E27FC236}">
                <a16:creationId xmlns:a16="http://schemas.microsoft.com/office/drawing/2014/main" id="{827A01E3-D65A-FC1F-5633-78E383A7858A}"/>
              </a:ext>
            </a:extLst>
          </p:cNvPr>
          <p:cNvPicPr>
            <a:picLocks noChangeAspect="1"/>
          </p:cNvPicPr>
          <p:nvPr/>
        </p:nvPicPr>
        <p:blipFill>
          <a:blip r:embed="rId43"/>
          <a:stretch>
            <a:fillRect/>
          </a:stretch>
        </p:blipFill>
        <p:spPr>
          <a:xfrm>
            <a:off x="3056808" y="5556716"/>
            <a:ext cx="1268939" cy="429146"/>
          </a:xfrm>
          <a:prstGeom prst="rect">
            <a:avLst/>
          </a:prstGeom>
          <a:ln w="12700">
            <a:miter lim="400000"/>
          </a:ln>
        </p:spPr>
      </p:pic>
      <p:pic>
        <p:nvPicPr>
          <p:cNvPr id="73" name="CHRobinson.png" descr="CHRobinson.png">
            <a:extLst>
              <a:ext uri="{FF2B5EF4-FFF2-40B4-BE49-F238E27FC236}">
                <a16:creationId xmlns:a16="http://schemas.microsoft.com/office/drawing/2014/main" id="{C327197C-0CEB-9FD3-8670-9D279DC7057D}"/>
              </a:ext>
            </a:extLst>
          </p:cNvPr>
          <p:cNvPicPr>
            <a:picLocks noChangeAspect="1"/>
          </p:cNvPicPr>
          <p:nvPr/>
        </p:nvPicPr>
        <p:blipFill>
          <a:blip r:embed="rId44"/>
          <a:stretch>
            <a:fillRect/>
          </a:stretch>
        </p:blipFill>
        <p:spPr>
          <a:xfrm>
            <a:off x="1543393" y="6192938"/>
            <a:ext cx="1268939" cy="427319"/>
          </a:xfrm>
          <a:prstGeom prst="rect">
            <a:avLst/>
          </a:prstGeom>
          <a:ln w="12700">
            <a:miter lim="400000"/>
          </a:ln>
        </p:spPr>
      </p:pic>
      <p:pic>
        <p:nvPicPr>
          <p:cNvPr id="74" name="EventStore.png" descr="EventStore.png">
            <a:extLst>
              <a:ext uri="{FF2B5EF4-FFF2-40B4-BE49-F238E27FC236}">
                <a16:creationId xmlns:a16="http://schemas.microsoft.com/office/drawing/2014/main" id="{89C70193-1428-D44D-9B97-8960269422C4}"/>
              </a:ext>
            </a:extLst>
          </p:cNvPr>
          <p:cNvPicPr>
            <a:picLocks noChangeAspect="1"/>
          </p:cNvPicPr>
          <p:nvPr/>
        </p:nvPicPr>
        <p:blipFill>
          <a:blip r:embed="rId45"/>
          <a:stretch>
            <a:fillRect/>
          </a:stretch>
        </p:blipFill>
        <p:spPr>
          <a:xfrm>
            <a:off x="8081097" y="5526905"/>
            <a:ext cx="1268939" cy="427217"/>
          </a:xfrm>
          <a:prstGeom prst="rect">
            <a:avLst/>
          </a:prstGeom>
          <a:ln w="12700">
            <a:miter lim="400000"/>
          </a:ln>
        </p:spPr>
      </p:pic>
      <p:pic>
        <p:nvPicPr>
          <p:cNvPr id="75" name="FNBO.png" descr="FNBO.png">
            <a:extLst>
              <a:ext uri="{FF2B5EF4-FFF2-40B4-BE49-F238E27FC236}">
                <a16:creationId xmlns:a16="http://schemas.microsoft.com/office/drawing/2014/main" id="{7D57051C-74DB-71D1-5919-69D4F3E7739E}"/>
              </a:ext>
            </a:extLst>
          </p:cNvPr>
          <p:cNvPicPr>
            <a:picLocks noChangeAspect="1"/>
          </p:cNvPicPr>
          <p:nvPr/>
        </p:nvPicPr>
        <p:blipFill>
          <a:blip r:embed="rId46"/>
          <a:stretch>
            <a:fillRect/>
          </a:stretch>
        </p:blipFill>
        <p:spPr>
          <a:xfrm>
            <a:off x="9310690" y="5537105"/>
            <a:ext cx="1268939" cy="427480"/>
          </a:xfrm>
          <a:prstGeom prst="rect">
            <a:avLst/>
          </a:prstGeom>
          <a:ln w="12700">
            <a:miter lim="400000"/>
          </a:ln>
        </p:spPr>
      </p:pic>
      <p:pic>
        <p:nvPicPr>
          <p:cNvPr id="76" name="NewRelic.png" descr="NewRelic.png">
            <a:extLst>
              <a:ext uri="{FF2B5EF4-FFF2-40B4-BE49-F238E27FC236}">
                <a16:creationId xmlns:a16="http://schemas.microsoft.com/office/drawing/2014/main" id="{58537BDA-7243-DF30-B3B9-8936C97AE292}"/>
              </a:ext>
            </a:extLst>
          </p:cNvPr>
          <p:cNvPicPr>
            <a:picLocks noChangeAspect="1"/>
          </p:cNvPicPr>
          <p:nvPr/>
        </p:nvPicPr>
        <p:blipFill>
          <a:blip r:embed="rId47"/>
          <a:stretch>
            <a:fillRect/>
          </a:stretch>
        </p:blipFill>
        <p:spPr>
          <a:xfrm>
            <a:off x="1698151" y="5598803"/>
            <a:ext cx="1268939" cy="427559"/>
          </a:xfrm>
          <a:prstGeom prst="rect">
            <a:avLst/>
          </a:prstGeom>
          <a:ln w="12700">
            <a:miter lim="400000"/>
          </a:ln>
        </p:spPr>
      </p:pic>
      <p:pic>
        <p:nvPicPr>
          <p:cNvPr id="77" name="Oracle Cerner Logo.png" descr="Oracle Cerner Logo.png">
            <a:extLst>
              <a:ext uri="{FF2B5EF4-FFF2-40B4-BE49-F238E27FC236}">
                <a16:creationId xmlns:a16="http://schemas.microsoft.com/office/drawing/2014/main" id="{24C2076C-D9DA-6291-851E-B739C1B4E410}"/>
              </a:ext>
            </a:extLst>
          </p:cNvPr>
          <p:cNvPicPr>
            <a:picLocks noChangeAspect="1"/>
          </p:cNvPicPr>
          <p:nvPr/>
        </p:nvPicPr>
        <p:blipFill>
          <a:blip r:embed="rId48"/>
          <a:stretch>
            <a:fillRect/>
          </a:stretch>
        </p:blipFill>
        <p:spPr>
          <a:xfrm>
            <a:off x="276785" y="5817701"/>
            <a:ext cx="1268939" cy="264098"/>
          </a:xfrm>
          <a:prstGeom prst="rect">
            <a:avLst/>
          </a:prstGeom>
          <a:ln w="12700">
            <a:miter lim="400000"/>
          </a:ln>
        </p:spPr>
      </p:pic>
      <p:pic>
        <p:nvPicPr>
          <p:cNvPr id="78" name="QuestAnalytics.png" descr="QuestAnalytics.png">
            <a:extLst>
              <a:ext uri="{FF2B5EF4-FFF2-40B4-BE49-F238E27FC236}">
                <a16:creationId xmlns:a16="http://schemas.microsoft.com/office/drawing/2014/main" id="{1E6697A0-E6AA-CC58-5BA4-3E2B32F3CEAA}"/>
              </a:ext>
            </a:extLst>
          </p:cNvPr>
          <p:cNvPicPr>
            <a:picLocks noChangeAspect="1"/>
          </p:cNvPicPr>
          <p:nvPr/>
        </p:nvPicPr>
        <p:blipFill>
          <a:blip r:embed="rId49"/>
          <a:stretch>
            <a:fillRect/>
          </a:stretch>
        </p:blipFill>
        <p:spPr>
          <a:xfrm>
            <a:off x="7039392" y="6191465"/>
            <a:ext cx="1268939" cy="428307"/>
          </a:xfrm>
          <a:prstGeom prst="rect">
            <a:avLst/>
          </a:prstGeom>
          <a:ln w="12700">
            <a:miter lim="400000"/>
          </a:ln>
        </p:spPr>
      </p:pic>
      <p:pic>
        <p:nvPicPr>
          <p:cNvPr id="79" name="RequestMetrics.png" descr="RequestMetrics.png">
            <a:extLst>
              <a:ext uri="{FF2B5EF4-FFF2-40B4-BE49-F238E27FC236}">
                <a16:creationId xmlns:a16="http://schemas.microsoft.com/office/drawing/2014/main" id="{7C3FDA07-FE1B-6612-4A57-F54CCBB73009}"/>
              </a:ext>
            </a:extLst>
          </p:cNvPr>
          <p:cNvPicPr>
            <a:picLocks noChangeAspect="1"/>
          </p:cNvPicPr>
          <p:nvPr/>
        </p:nvPicPr>
        <p:blipFill>
          <a:blip r:embed="rId50"/>
          <a:stretch>
            <a:fillRect/>
          </a:stretch>
        </p:blipFill>
        <p:spPr>
          <a:xfrm>
            <a:off x="8390295" y="6172573"/>
            <a:ext cx="1268939" cy="427451"/>
          </a:xfrm>
          <a:prstGeom prst="rect">
            <a:avLst/>
          </a:prstGeom>
          <a:ln w="12700">
            <a:miter lim="400000"/>
          </a:ln>
        </p:spPr>
      </p:pic>
      <p:pic>
        <p:nvPicPr>
          <p:cNvPr id="80" name="Rx Savings Solutions.png" descr="Rx Savings Solutions.png">
            <a:extLst>
              <a:ext uri="{FF2B5EF4-FFF2-40B4-BE49-F238E27FC236}">
                <a16:creationId xmlns:a16="http://schemas.microsoft.com/office/drawing/2014/main" id="{97F7D5F6-4D0B-166B-9B5A-3E36A1F5955D}"/>
              </a:ext>
            </a:extLst>
          </p:cNvPr>
          <p:cNvPicPr>
            <a:picLocks noChangeAspect="1"/>
          </p:cNvPicPr>
          <p:nvPr/>
        </p:nvPicPr>
        <p:blipFill>
          <a:blip r:embed="rId51"/>
          <a:stretch>
            <a:fillRect/>
          </a:stretch>
        </p:blipFill>
        <p:spPr>
          <a:xfrm>
            <a:off x="11198077" y="5973442"/>
            <a:ext cx="613540" cy="646330"/>
          </a:xfrm>
          <a:prstGeom prst="rect">
            <a:avLst/>
          </a:prstGeom>
          <a:ln w="12700">
            <a:miter lim="400000"/>
          </a:ln>
        </p:spPr>
      </p:pic>
      <p:pic>
        <p:nvPicPr>
          <p:cNvPr id="81" name="ShamrockTrading.png" descr="ShamrockTrading.png">
            <a:extLst>
              <a:ext uri="{FF2B5EF4-FFF2-40B4-BE49-F238E27FC236}">
                <a16:creationId xmlns:a16="http://schemas.microsoft.com/office/drawing/2014/main" id="{6584E3C5-D577-C1AF-AE0D-8FC857E8B87A}"/>
              </a:ext>
            </a:extLst>
          </p:cNvPr>
          <p:cNvPicPr>
            <a:picLocks noChangeAspect="1"/>
          </p:cNvPicPr>
          <p:nvPr/>
        </p:nvPicPr>
        <p:blipFill>
          <a:blip r:embed="rId52"/>
          <a:stretch>
            <a:fillRect/>
          </a:stretch>
        </p:blipFill>
        <p:spPr>
          <a:xfrm>
            <a:off x="4231610" y="6166776"/>
            <a:ext cx="1268939" cy="427323"/>
          </a:xfrm>
          <a:prstGeom prst="rect">
            <a:avLst/>
          </a:prstGeom>
          <a:ln w="12700">
            <a:miter lim="400000"/>
          </a:ln>
        </p:spPr>
      </p:pic>
      <p:pic>
        <p:nvPicPr>
          <p:cNvPr id="82" name="SmartWarehousing.png" descr="SmartWarehousing.png">
            <a:extLst>
              <a:ext uri="{FF2B5EF4-FFF2-40B4-BE49-F238E27FC236}">
                <a16:creationId xmlns:a16="http://schemas.microsoft.com/office/drawing/2014/main" id="{FE43CD2B-9FC5-DD96-EFFB-F2FA58BA35E0}"/>
              </a:ext>
            </a:extLst>
          </p:cNvPr>
          <p:cNvPicPr>
            <a:picLocks noChangeAspect="1"/>
          </p:cNvPicPr>
          <p:nvPr/>
        </p:nvPicPr>
        <p:blipFill>
          <a:blip r:embed="rId53"/>
          <a:stretch>
            <a:fillRect/>
          </a:stretch>
        </p:blipFill>
        <p:spPr>
          <a:xfrm>
            <a:off x="9728360" y="6198142"/>
            <a:ext cx="1268939" cy="427680"/>
          </a:xfrm>
          <a:prstGeom prst="rect">
            <a:avLst/>
          </a:prstGeom>
          <a:ln w="12700">
            <a:miter lim="400000"/>
          </a:ln>
        </p:spPr>
      </p:pic>
      <p:pic>
        <p:nvPicPr>
          <p:cNvPr id="83" name="Superblocks.png" descr="Superblocks.png">
            <a:extLst>
              <a:ext uri="{FF2B5EF4-FFF2-40B4-BE49-F238E27FC236}">
                <a16:creationId xmlns:a16="http://schemas.microsoft.com/office/drawing/2014/main" id="{6EE78D99-D051-39E9-B12F-0A8109360A7D}"/>
              </a:ext>
            </a:extLst>
          </p:cNvPr>
          <p:cNvPicPr>
            <a:picLocks noChangeAspect="1"/>
          </p:cNvPicPr>
          <p:nvPr/>
        </p:nvPicPr>
        <p:blipFill>
          <a:blip r:embed="rId54"/>
          <a:stretch>
            <a:fillRect/>
          </a:stretch>
        </p:blipFill>
        <p:spPr>
          <a:xfrm>
            <a:off x="239521" y="6172820"/>
            <a:ext cx="1268939" cy="427231"/>
          </a:xfrm>
          <a:prstGeom prst="rect">
            <a:avLst/>
          </a:prstGeom>
          <a:ln w="12700">
            <a:miter lim="400000"/>
          </a:ln>
        </p:spPr>
      </p:pic>
      <p:pic>
        <p:nvPicPr>
          <p:cNvPr id="84" name="TouchNet.png" descr="TouchNet.png">
            <a:extLst>
              <a:ext uri="{FF2B5EF4-FFF2-40B4-BE49-F238E27FC236}">
                <a16:creationId xmlns:a16="http://schemas.microsoft.com/office/drawing/2014/main" id="{269B5646-2B8E-F2C2-B1AC-FBABB4C94159}"/>
              </a:ext>
            </a:extLst>
          </p:cNvPr>
          <p:cNvPicPr>
            <a:picLocks noChangeAspect="1"/>
          </p:cNvPicPr>
          <p:nvPr/>
        </p:nvPicPr>
        <p:blipFill>
          <a:blip r:embed="rId55"/>
          <a:stretch>
            <a:fillRect/>
          </a:stretch>
        </p:blipFill>
        <p:spPr>
          <a:xfrm>
            <a:off x="5569540" y="5553448"/>
            <a:ext cx="1268939" cy="426364"/>
          </a:xfrm>
          <a:prstGeom prst="rect">
            <a:avLst/>
          </a:prstGeom>
          <a:ln w="12700">
            <a:miter lim="400000"/>
          </a:ln>
        </p:spPr>
      </p:pic>
      <p:pic>
        <p:nvPicPr>
          <p:cNvPr id="85" name="VMLY_R.png" descr="VMLY_R.png">
            <a:extLst>
              <a:ext uri="{FF2B5EF4-FFF2-40B4-BE49-F238E27FC236}">
                <a16:creationId xmlns:a16="http://schemas.microsoft.com/office/drawing/2014/main" id="{63F45F41-FB25-E32B-0236-7C97DFDA5A11}"/>
              </a:ext>
            </a:extLst>
          </p:cNvPr>
          <p:cNvPicPr>
            <a:picLocks noChangeAspect="1"/>
          </p:cNvPicPr>
          <p:nvPr/>
        </p:nvPicPr>
        <p:blipFill>
          <a:blip r:embed="rId56"/>
          <a:stretch>
            <a:fillRect/>
          </a:stretch>
        </p:blipFill>
        <p:spPr>
          <a:xfrm>
            <a:off x="10605679" y="5515086"/>
            <a:ext cx="1268939" cy="427474"/>
          </a:xfrm>
          <a:prstGeom prst="rect">
            <a:avLst/>
          </a:prstGeom>
          <a:ln w="12700">
            <a:miter lim="400000"/>
          </a:ln>
        </p:spPr>
      </p:pic>
      <p:pic>
        <p:nvPicPr>
          <p:cNvPr id="86" name="Xpirit.png" descr="Xpirit.png">
            <a:extLst>
              <a:ext uri="{FF2B5EF4-FFF2-40B4-BE49-F238E27FC236}">
                <a16:creationId xmlns:a16="http://schemas.microsoft.com/office/drawing/2014/main" id="{CE00D77E-357D-6034-B4C6-8BC62E373A83}"/>
              </a:ext>
            </a:extLst>
          </p:cNvPr>
          <p:cNvPicPr>
            <a:picLocks noChangeAspect="1"/>
          </p:cNvPicPr>
          <p:nvPr/>
        </p:nvPicPr>
        <p:blipFill>
          <a:blip r:embed="rId57"/>
          <a:stretch>
            <a:fillRect/>
          </a:stretch>
        </p:blipFill>
        <p:spPr>
          <a:xfrm>
            <a:off x="6851504" y="5528012"/>
            <a:ext cx="1268939" cy="428011"/>
          </a:xfrm>
          <a:prstGeom prst="rect">
            <a:avLst/>
          </a:prstGeom>
          <a:ln w="12700">
            <a:miter lim="400000"/>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49B50E1-2DC0-B27E-2CA1-16AACB3D9B79}"/>
              </a:ext>
            </a:extLst>
          </p:cNvPr>
          <p:cNvSpPr>
            <a:spLocks noGrp="1"/>
          </p:cNvSpPr>
          <p:nvPr>
            <p:ph type="body" sz="quarter" idx="14"/>
          </p:nvPr>
        </p:nvSpPr>
        <p:spPr/>
        <p:txBody>
          <a:bodyPr/>
          <a:lstStyle/>
          <a:p>
            <a:r>
              <a:rPr lang="en-US" dirty="0"/>
              <a:t>Remix is a new(</a:t>
            </a:r>
            <a:r>
              <a:rPr lang="en-US" dirty="0" err="1"/>
              <a:t>ish</a:t>
            </a:r>
            <a:r>
              <a:rPr lang="en-US" dirty="0"/>
              <a:t>) framework that focuses on web standards and creates a “happy path” for modern web application development. Let’s explore.</a:t>
            </a:r>
          </a:p>
        </p:txBody>
      </p:sp>
      <p:sp>
        <p:nvSpPr>
          <p:cNvPr id="9" name="Title 8">
            <a:extLst>
              <a:ext uri="{FF2B5EF4-FFF2-40B4-BE49-F238E27FC236}">
                <a16:creationId xmlns:a16="http://schemas.microsoft.com/office/drawing/2014/main" id="{08F68E95-AD0E-1F40-822A-C8B85C1D965E}"/>
              </a:ext>
            </a:extLst>
          </p:cNvPr>
          <p:cNvSpPr>
            <a:spLocks noGrp="1"/>
          </p:cNvSpPr>
          <p:nvPr>
            <p:ph type="title"/>
          </p:nvPr>
        </p:nvSpPr>
        <p:spPr/>
        <p:txBody>
          <a:bodyPr/>
          <a:lstStyle/>
          <a:p>
            <a:r>
              <a:rPr lang="en-US" dirty="0"/>
              <a:t>The Plan</a:t>
            </a:r>
          </a:p>
        </p:txBody>
      </p:sp>
      <p:sp>
        <p:nvSpPr>
          <p:cNvPr id="11" name="Text Placeholder 10">
            <a:extLst>
              <a:ext uri="{FF2B5EF4-FFF2-40B4-BE49-F238E27FC236}">
                <a16:creationId xmlns:a16="http://schemas.microsoft.com/office/drawing/2014/main" id="{6B74A9E6-11CA-0D89-7BB6-011FAB5F1658}"/>
              </a:ext>
            </a:extLst>
          </p:cNvPr>
          <p:cNvSpPr>
            <a:spLocks noGrp="1"/>
          </p:cNvSpPr>
          <p:nvPr>
            <p:ph type="body" sz="quarter" idx="16"/>
          </p:nvPr>
        </p:nvSpPr>
        <p:spPr>
          <a:xfrm>
            <a:off x="4966971" y="1371600"/>
            <a:ext cx="5689306" cy="485340"/>
          </a:xfrm>
        </p:spPr>
        <p:txBody>
          <a:bodyPr>
            <a:normAutofit/>
          </a:bodyPr>
          <a:lstStyle/>
          <a:p>
            <a:r>
              <a:rPr lang="en-US" dirty="0"/>
              <a:t>Web  browsers today</a:t>
            </a:r>
          </a:p>
        </p:txBody>
      </p:sp>
      <p:sp>
        <p:nvSpPr>
          <p:cNvPr id="12" name="Text Placeholder 11">
            <a:extLst>
              <a:ext uri="{FF2B5EF4-FFF2-40B4-BE49-F238E27FC236}">
                <a16:creationId xmlns:a16="http://schemas.microsoft.com/office/drawing/2014/main" id="{5AC7A54E-51E1-9FCB-47EA-E0AE21C39F32}"/>
              </a:ext>
            </a:extLst>
          </p:cNvPr>
          <p:cNvSpPr>
            <a:spLocks noGrp="1"/>
          </p:cNvSpPr>
          <p:nvPr>
            <p:ph type="body" sz="quarter" idx="18"/>
          </p:nvPr>
        </p:nvSpPr>
        <p:spPr>
          <a:xfrm>
            <a:off x="4966971" y="1976478"/>
            <a:ext cx="5689306" cy="485340"/>
          </a:xfrm>
        </p:spPr>
        <p:txBody>
          <a:bodyPr/>
          <a:lstStyle/>
          <a:p>
            <a:r>
              <a:rPr lang="en-US" dirty="0"/>
              <a:t>What is Remix and why is it pretty cool?</a:t>
            </a:r>
          </a:p>
        </p:txBody>
      </p:sp>
      <p:sp>
        <p:nvSpPr>
          <p:cNvPr id="13" name="Text Placeholder 12">
            <a:extLst>
              <a:ext uri="{FF2B5EF4-FFF2-40B4-BE49-F238E27FC236}">
                <a16:creationId xmlns:a16="http://schemas.microsoft.com/office/drawing/2014/main" id="{B4A62090-3226-B3BC-37CA-9D63FD0B808C}"/>
              </a:ext>
            </a:extLst>
          </p:cNvPr>
          <p:cNvSpPr>
            <a:spLocks noGrp="1"/>
          </p:cNvSpPr>
          <p:nvPr>
            <p:ph type="body" sz="quarter" idx="20"/>
          </p:nvPr>
        </p:nvSpPr>
        <p:spPr>
          <a:xfrm>
            <a:off x="4966971" y="2581356"/>
            <a:ext cx="5689306" cy="485340"/>
          </a:xfrm>
        </p:spPr>
        <p:txBody>
          <a:bodyPr/>
          <a:lstStyle/>
          <a:p>
            <a:r>
              <a:rPr lang="en-US" dirty="0"/>
              <a:t>Walk through Lists of Gifts application</a:t>
            </a:r>
          </a:p>
        </p:txBody>
      </p:sp>
      <p:sp>
        <p:nvSpPr>
          <p:cNvPr id="14" name="Text Placeholder 13">
            <a:extLst>
              <a:ext uri="{FF2B5EF4-FFF2-40B4-BE49-F238E27FC236}">
                <a16:creationId xmlns:a16="http://schemas.microsoft.com/office/drawing/2014/main" id="{B9EE872C-81D7-47A0-F41F-22388B36BA53}"/>
              </a:ext>
            </a:extLst>
          </p:cNvPr>
          <p:cNvSpPr>
            <a:spLocks noGrp="1"/>
          </p:cNvSpPr>
          <p:nvPr>
            <p:ph type="body" sz="quarter" idx="22"/>
          </p:nvPr>
        </p:nvSpPr>
        <p:spPr>
          <a:xfrm>
            <a:off x="4966971" y="3186234"/>
            <a:ext cx="5689306" cy="485340"/>
          </a:xfrm>
        </p:spPr>
        <p:txBody>
          <a:bodyPr/>
          <a:lstStyle/>
          <a:p>
            <a:r>
              <a:rPr lang="en-US" dirty="0"/>
              <a:t>Hosting options</a:t>
            </a:r>
          </a:p>
        </p:txBody>
      </p:sp>
      <p:sp>
        <p:nvSpPr>
          <p:cNvPr id="15" name="Text Placeholder 14">
            <a:extLst>
              <a:ext uri="{FF2B5EF4-FFF2-40B4-BE49-F238E27FC236}">
                <a16:creationId xmlns:a16="http://schemas.microsoft.com/office/drawing/2014/main" id="{B93E8ED5-D7DF-DFD2-3CA2-FD9C4E418DD9}"/>
              </a:ext>
            </a:extLst>
          </p:cNvPr>
          <p:cNvSpPr>
            <a:spLocks noGrp="1"/>
          </p:cNvSpPr>
          <p:nvPr>
            <p:ph type="body" sz="quarter" idx="24"/>
          </p:nvPr>
        </p:nvSpPr>
        <p:spPr>
          <a:xfrm>
            <a:off x="4966971" y="3791112"/>
            <a:ext cx="5689306" cy="485340"/>
          </a:xfrm>
        </p:spPr>
        <p:txBody>
          <a:bodyPr/>
          <a:lstStyle/>
          <a:p>
            <a:r>
              <a:rPr lang="en-US" dirty="0"/>
              <a:t>Questions and (probably) Answers!</a:t>
            </a:r>
          </a:p>
        </p:txBody>
      </p:sp>
      <p:sp>
        <p:nvSpPr>
          <p:cNvPr id="16" name="Text Placeholder 15">
            <a:extLst>
              <a:ext uri="{FF2B5EF4-FFF2-40B4-BE49-F238E27FC236}">
                <a16:creationId xmlns:a16="http://schemas.microsoft.com/office/drawing/2014/main" id="{AADB0841-0006-3238-9068-CCF9571802D4}"/>
              </a:ext>
            </a:extLst>
          </p:cNvPr>
          <p:cNvSpPr>
            <a:spLocks noGrp="1"/>
          </p:cNvSpPr>
          <p:nvPr>
            <p:ph type="body" sz="quarter" idx="26"/>
          </p:nvPr>
        </p:nvSpPr>
        <p:spPr>
          <a:xfrm>
            <a:off x="4966971" y="4395990"/>
            <a:ext cx="5689306" cy="485340"/>
          </a:xfrm>
        </p:spPr>
        <p:txBody>
          <a:bodyPr/>
          <a:lstStyle/>
          <a:p>
            <a:r>
              <a:rPr lang="en-US" dirty="0"/>
              <a:t>Agenda item</a:t>
            </a:r>
          </a:p>
        </p:txBody>
      </p:sp>
      <p:sp>
        <p:nvSpPr>
          <p:cNvPr id="17" name="Text Placeholder 16">
            <a:extLst>
              <a:ext uri="{FF2B5EF4-FFF2-40B4-BE49-F238E27FC236}">
                <a16:creationId xmlns:a16="http://schemas.microsoft.com/office/drawing/2014/main" id="{512C3D21-EBE3-19CC-EE8E-5B3247842F77}"/>
              </a:ext>
            </a:extLst>
          </p:cNvPr>
          <p:cNvSpPr>
            <a:spLocks noGrp="1"/>
          </p:cNvSpPr>
          <p:nvPr>
            <p:ph type="body" sz="quarter" idx="28"/>
          </p:nvPr>
        </p:nvSpPr>
        <p:spPr>
          <a:xfrm>
            <a:off x="4966971" y="5000868"/>
            <a:ext cx="5689306" cy="485340"/>
          </a:xfrm>
        </p:spPr>
        <p:txBody>
          <a:bodyPr/>
          <a:lstStyle/>
          <a:p>
            <a:endParaRPr lang="en-US"/>
          </a:p>
        </p:txBody>
      </p:sp>
      <p:sp>
        <p:nvSpPr>
          <p:cNvPr id="18" name="Text Placeholder 17">
            <a:extLst>
              <a:ext uri="{FF2B5EF4-FFF2-40B4-BE49-F238E27FC236}">
                <a16:creationId xmlns:a16="http://schemas.microsoft.com/office/drawing/2014/main" id="{CEFC67E5-3A5B-249E-B57E-F3399456D58F}"/>
              </a:ext>
            </a:extLst>
          </p:cNvPr>
          <p:cNvSpPr>
            <a:spLocks noGrp="1"/>
          </p:cNvSpPr>
          <p:nvPr>
            <p:ph type="body" sz="quarter" idx="30"/>
          </p:nvPr>
        </p:nvSpPr>
        <p:spPr>
          <a:xfrm>
            <a:off x="4966971" y="5605747"/>
            <a:ext cx="5689306" cy="485340"/>
          </a:xfrm>
        </p:spPr>
        <p:txBody>
          <a:bodyPr/>
          <a:lstStyle/>
          <a:p>
            <a:endParaRPr lang="en-US"/>
          </a:p>
        </p:txBody>
      </p:sp>
      <p:sp>
        <p:nvSpPr>
          <p:cNvPr id="19" name="Text Placeholder 18">
            <a:extLst>
              <a:ext uri="{FF2B5EF4-FFF2-40B4-BE49-F238E27FC236}">
                <a16:creationId xmlns:a16="http://schemas.microsoft.com/office/drawing/2014/main" id="{3F45B7BD-7545-02A8-184F-9E3207DEE850}"/>
              </a:ext>
            </a:extLst>
          </p:cNvPr>
          <p:cNvSpPr>
            <a:spLocks noGrp="1"/>
          </p:cNvSpPr>
          <p:nvPr>
            <p:ph type="body" sz="quarter" idx="31"/>
          </p:nvPr>
        </p:nvSpPr>
        <p:spPr/>
        <p:txBody>
          <a:bodyPr/>
          <a:lstStyle/>
          <a:p>
            <a:r>
              <a:rPr lang="en-US" dirty="0"/>
              <a:t>01</a:t>
            </a:r>
          </a:p>
        </p:txBody>
      </p:sp>
      <p:sp>
        <p:nvSpPr>
          <p:cNvPr id="20" name="Text Placeholder 19">
            <a:extLst>
              <a:ext uri="{FF2B5EF4-FFF2-40B4-BE49-F238E27FC236}">
                <a16:creationId xmlns:a16="http://schemas.microsoft.com/office/drawing/2014/main" id="{A5EDCF26-A387-A506-7F94-5632E5536195}"/>
              </a:ext>
            </a:extLst>
          </p:cNvPr>
          <p:cNvSpPr>
            <a:spLocks noGrp="1"/>
          </p:cNvSpPr>
          <p:nvPr>
            <p:ph type="body" sz="quarter" idx="32"/>
          </p:nvPr>
        </p:nvSpPr>
        <p:spPr/>
        <p:txBody>
          <a:bodyPr/>
          <a:lstStyle/>
          <a:p>
            <a:r>
              <a:rPr lang="en-US" dirty="0"/>
              <a:t>02</a:t>
            </a:r>
          </a:p>
        </p:txBody>
      </p:sp>
      <p:sp>
        <p:nvSpPr>
          <p:cNvPr id="21" name="Text Placeholder 20">
            <a:extLst>
              <a:ext uri="{FF2B5EF4-FFF2-40B4-BE49-F238E27FC236}">
                <a16:creationId xmlns:a16="http://schemas.microsoft.com/office/drawing/2014/main" id="{7861A136-C573-6DBC-87FA-1AE750A90530}"/>
              </a:ext>
            </a:extLst>
          </p:cNvPr>
          <p:cNvSpPr>
            <a:spLocks noGrp="1"/>
          </p:cNvSpPr>
          <p:nvPr>
            <p:ph type="body" sz="quarter" idx="33"/>
          </p:nvPr>
        </p:nvSpPr>
        <p:spPr/>
        <p:txBody>
          <a:bodyPr/>
          <a:lstStyle/>
          <a:p>
            <a:r>
              <a:rPr lang="en-US" dirty="0"/>
              <a:t>03</a:t>
            </a:r>
          </a:p>
        </p:txBody>
      </p:sp>
      <p:sp>
        <p:nvSpPr>
          <p:cNvPr id="22" name="Text Placeholder 21">
            <a:extLst>
              <a:ext uri="{FF2B5EF4-FFF2-40B4-BE49-F238E27FC236}">
                <a16:creationId xmlns:a16="http://schemas.microsoft.com/office/drawing/2014/main" id="{36C9751F-A52A-2EE9-097C-8916F1949BF8}"/>
              </a:ext>
            </a:extLst>
          </p:cNvPr>
          <p:cNvSpPr>
            <a:spLocks noGrp="1"/>
          </p:cNvSpPr>
          <p:nvPr>
            <p:ph type="body" sz="quarter" idx="34"/>
          </p:nvPr>
        </p:nvSpPr>
        <p:spPr/>
        <p:txBody>
          <a:bodyPr/>
          <a:lstStyle/>
          <a:p>
            <a:r>
              <a:rPr lang="en-US" dirty="0"/>
              <a:t>04</a:t>
            </a:r>
          </a:p>
        </p:txBody>
      </p:sp>
      <p:sp>
        <p:nvSpPr>
          <p:cNvPr id="23" name="Text Placeholder 22">
            <a:extLst>
              <a:ext uri="{FF2B5EF4-FFF2-40B4-BE49-F238E27FC236}">
                <a16:creationId xmlns:a16="http://schemas.microsoft.com/office/drawing/2014/main" id="{EFD232A0-053B-195F-7D74-1CBE0DA6805E}"/>
              </a:ext>
            </a:extLst>
          </p:cNvPr>
          <p:cNvSpPr>
            <a:spLocks noGrp="1"/>
          </p:cNvSpPr>
          <p:nvPr>
            <p:ph type="body" sz="quarter" idx="35"/>
          </p:nvPr>
        </p:nvSpPr>
        <p:spPr/>
        <p:txBody>
          <a:bodyPr/>
          <a:lstStyle/>
          <a:p>
            <a:r>
              <a:rPr lang="en-US" dirty="0"/>
              <a:t>05</a:t>
            </a:r>
          </a:p>
        </p:txBody>
      </p:sp>
      <p:sp>
        <p:nvSpPr>
          <p:cNvPr id="24" name="Text Placeholder 23">
            <a:extLst>
              <a:ext uri="{FF2B5EF4-FFF2-40B4-BE49-F238E27FC236}">
                <a16:creationId xmlns:a16="http://schemas.microsoft.com/office/drawing/2014/main" id="{294B2F25-3ABD-D0C7-CD70-D088CA9A1F07}"/>
              </a:ext>
            </a:extLst>
          </p:cNvPr>
          <p:cNvSpPr>
            <a:spLocks noGrp="1"/>
          </p:cNvSpPr>
          <p:nvPr>
            <p:ph type="body" sz="quarter" idx="36"/>
          </p:nvPr>
        </p:nvSpPr>
        <p:spPr/>
        <p:txBody>
          <a:bodyPr/>
          <a:lstStyle/>
          <a:p>
            <a:r>
              <a:rPr lang="en-US" dirty="0"/>
              <a:t>##</a:t>
            </a:r>
          </a:p>
        </p:txBody>
      </p:sp>
      <p:sp>
        <p:nvSpPr>
          <p:cNvPr id="25" name="Text Placeholder 24">
            <a:extLst>
              <a:ext uri="{FF2B5EF4-FFF2-40B4-BE49-F238E27FC236}">
                <a16:creationId xmlns:a16="http://schemas.microsoft.com/office/drawing/2014/main" id="{951FF1B6-4A7F-D73C-0874-CCE283365014}"/>
              </a:ext>
            </a:extLst>
          </p:cNvPr>
          <p:cNvSpPr>
            <a:spLocks noGrp="1"/>
          </p:cNvSpPr>
          <p:nvPr>
            <p:ph type="body" sz="quarter" idx="37"/>
          </p:nvPr>
        </p:nvSpPr>
        <p:spPr/>
        <p:txBody>
          <a:bodyPr/>
          <a:lstStyle/>
          <a:p>
            <a:endParaRPr lang="en-US"/>
          </a:p>
        </p:txBody>
      </p:sp>
      <p:sp>
        <p:nvSpPr>
          <p:cNvPr id="26" name="Text Placeholder 25">
            <a:extLst>
              <a:ext uri="{FF2B5EF4-FFF2-40B4-BE49-F238E27FC236}">
                <a16:creationId xmlns:a16="http://schemas.microsoft.com/office/drawing/2014/main" id="{7D622069-2F2F-2CE1-9D33-26D0E3BA695B}"/>
              </a:ext>
            </a:extLst>
          </p:cNvPr>
          <p:cNvSpPr>
            <a:spLocks noGrp="1"/>
          </p:cNvSpPr>
          <p:nvPr>
            <p:ph type="body" sz="quarter" idx="38"/>
          </p:nvPr>
        </p:nvSpPr>
        <p:spPr/>
        <p:txBody>
          <a:bodyPr/>
          <a:lstStyle/>
          <a:p>
            <a:endParaRPr lang="en-US"/>
          </a:p>
        </p:txBody>
      </p:sp>
      <p:sp>
        <p:nvSpPr>
          <p:cNvPr id="5" name="Slide Number Placeholder 4">
            <a:extLst>
              <a:ext uri="{FF2B5EF4-FFF2-40B4-BE49-F238E27FC236}">
                <a16:creationId xmlns:a16="http://schemas.microsoft.com/office/drawing/2014/main" id="{AD875F4D-6EB9-5B02-B5FE-B7A3FA43134B}"/>
              </a:ext>
            </a:extLst>
          </p:cNvPr>
          <p:cNvSpPr>
            <a:spLocks noGrp="1"/>
          </p:cNvSpPr>
          <p:nvPr>
            <p:ph type="sldNum" sz="quarter" idx="4294967295"/>
          </p:nvPr>
        </p:nvSpPr>
        <p:spPr>
          <a:xfrm>
            <a:off x="11811000" y="6099175"/>
            <a:ext cx="381000" cy="207963"/>
          </a:xfrm>
        </p:spPr>
        <p:txBody>
          <a:bodyPr/>
          <a:lstStyle/>
          <a:p>
            <a:pPr algn="r" defTabSz="228600">
              <a:spcAft>
                <a:spcPts val="1200"/>
              </a:spcAft>
            </a:pPr>
            <a:fld id="{CC9E6EB9-168E-4914-8CC7-2E853AFB4F1B}" type="slidenum">
              <a:rPr lang="en-US" smtClean="0"/>
              <a:pPr algn="r" defTabSz="228600">
                <a:spcAft>
                  <a:spcPts val="1200"/>
                </a:spcAft>
              </a:pPr>
              <a:t>4</a:t>
            </a:fld>
            <a:endParaRPr lang="en-US"/>
          </a:p>
        </p:txBody>
      </p:sp>
    </p:spTree>
    <p:extLst>
      <p:ext uri="{BB962C8B-B14F-4D97-AF65-F5344CB8AC3E}">
        <p14:creationId xmlns:p14="http://schemas.microsoft.com/office/powerpoint/2010/main" val="1279663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AC141-EAAD-4D63-C181-3DE8A9D9621D}"/>
              </a:ext>
            </a:extLst>
          </p:cNvPr>
          <p:cNvSpPr>
            <a:spLocks noGrp="1"/>
          </p:cNvSpPr>
          <p:nvPr>
            <p:ph type="title"/>
          </p:nvPr>
        </p:nvSpPr>
        <p:spPr/>
        <p:txBody>
          <a:bodyPr/>
          <a:lstStyle/>
          <a:p>
            <a:r>
              <a:rPr lang="en-US" dirty="0"/>
              <a:t>What’s going on with web browsers today?</a:t>
            </a:r>
          </a:p>
        </p:txBody>
      </p:sp>
      <p:sp>
        <p:nvSpPr>
          <p:cNvPr id="6" name="Text Placeholder 5">
            <a:extLst>
              <a:ext uri="{FF2B5EF4-FFF2-40B4-BE49-F238E27FC236}">
                <a16:creationId xmlns:a16="http://schemas.microsoft.com/office/drawing/2014/main" id="{2186E363-D5BC-58D7-7D74-3DC3E1C09EFC}"/>
              </a:ext>
            </a:extLst>
          </p:cNvPr>
          <p:cNvSpPr>
            <a:spLocks noGrp="1"/>
          </p:cNvSpPr>
          <p:nvPr>
            <p:ph type="body" sz="quarter" idx="16"/>
          </p:nvPr>
        </p:nvSpPr>
        <p:spPr/>
        <p:txBody>
          <a:bodyPr/>
          <a:lstStyle/>
          <a:p>
            <a:r>
              <a:rPr lang="en-US" dirty="0"/>
              <a:t>Fun stuff, I tell you what.</a:t>
            </a:r>
          </a:p>
        </p:txBody>
      </p:sp>
      <p:sp>
        <p:nvSpPr>
          <p:cNvPr id="3" name="Slide Number Placeholder 2">
            <a:extLst>
              <a:ext uri="{FF2B5EF4-FFF2-40B4-BE49-F238E27FC236}">
                <a16:creationId xmlns:a16="http://schemas.microsoft.com/office/drawing/2014/main" id="{8A0B460F-B3F9-0250-4D93-DF22EC074911}"/>
              </a:ext>
            </a:extLst>
          </p:cNvPr>
          <p:cNvSpPr>
            <a:spLocks noGrp="1"/>
          </p:cNvSpPr>
          <p:nvPr>
            <p:ph type="sldNum" sz="quarter" idx="4"/>
          </p:nvPr>
        </p:nvSpPr>
        <p:spPr/>
        <p:txBody>
          <a:bodyPr/>
          <a:lstStyle/>
          <a:p>
            <a:pPr algn="r" defTabSz="228600">
              <a:spcAft>
                <a:spcPts val="1200"/>
              </a:spcAft>
            </a:pPr>
            <a:fld id="{CC9E6EB9-168E-4914-8CC7-2E853AFB4F1B}" type="slidenum">
              <a:rPr lang="en-US" smtClean="0"/>
              <a:pPr algn="r" defTabSz="228600">
                <a:spcAft>
                  <a:spcPts val="1200"/>
                </a:spcAft>
              </a:pPr>
              <a:t>5</a:t>
            </a:fld>
            <a:endParaRPr lang="en-US"/>
          </a:p>
        </p:txBody>
      </p:sp>
      <p:pic>
        <p:nvPicPr>
          <p:cNvPr id="1026" name="Picture 2">
            <a:extLst>
              <a:ext uri="{FF2B5EF4-FFF2-40B4-BE49-F238E27FC236}">
                <a16:creationId xmlns:a16="http://schemas.microsoft.com/office/drawing/2014/main" id="{0B524D62-F097-006A-9029-1FA464455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9021" y="90643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B824A6D-29C3-F80E-371E-F0F8E16EB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1735" y="90643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con 512x512 Normalsafari">
            <a:extLst>
              <a:ext uri="{FF2B5EF4-FFF2-40B4-BE49-F238E27FC236}">
                <a16:creationId xmlns:a16="http://schemas.microsoft.com/office/drawing/2014/main" id="{AA365777-982D-0859-996D-2DDD6FC913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61" t="9081" r="9766" b="8565"/>
          <a:stretch/>
        </p:blipFill>
        <p:spPr bwMode="auto">
          <a:xfrm>
            <a:off x="7000793" y="3462618"/>
            <a:ext cx="1807028"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C1630BB-EC02-B67F-6DDD-1416B039B9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7998" y="3462618"/>
            <a:ext cx="1756229"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882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6B2C0-206B-1CF1-FF4C-8CC8D8EC67F3}"/>
              </a:ext>
            </a:extLst>
          </p:cNvPr>
          <p:cNvSpPr>
            <a:spLocks noGrp="1"/>
          </p:cNvSpPr>
          <p:nvPr>
            <p:ph type="title"/>
          </p:nvPr>
        </p:nvSpPr>
        <p:spPr/>
        <p:txBody>
          <a:bodyPr/>
          <a:lstStyle/>
          <a:p>
            <a:r>
              <a:rPr lang="en-US" dirty="0"/>
              <a:t>Internet Explorer is Dead.</a:t>
            </a:r>
            <a:br>
              <a:rPr lang="en-US" dirty="0"/>
            </a:br>
            <a:r>
              <a:rPr lang="en-US" sz="3600" dirty="0"/>
              <a:t>(it’s cool to cheer)</a:t>
            </a:r>
          </a:p>
        </p:txBody>
      </p:sp>
    </p:spTree>
    <p:extLst>
      <p:ext uri="{BB962C8B-B14F-4D97-AF65-F5344CB8AC3E}">
        <p14:creationId xmlns:p14="http://schemas.microsoft.com/office/powerpoint/2010/main" val="3211435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D2E1DEF-8EF4-B2D7-D0B4-5E05BAC2AD3D}"/>
              </a:ext>
            </a:extLst>
          </p:cNvPr>
          <p:cNvSpPr>
            <a:spLocks noGrp="1"/>
          </p:cNvSpPr>
          <p:nvPr>
            <p:ph type="sldNum" sz="quarter" idx="4"/>
          </p:nvPr>
        </p:nvSpPr>
        <p:spPr/>
        <p:txBody>
          <a:bodyPr/>
          <a:lstStyle/>
          <a:p>
            <a:pPr algn="r" defTabSz="228600">
              <a:spcAft>
                <a:spcPts val="1200"/>
              </a:spcAft>
            </a:pPr>
            <a:fld id="{CC9E6EB9-168E-4914-8CC7-2E853AFB4F1B}" type="slidenum">
              <a:rPr lang="en-US" smtClean="0"/>
              <a:pPr algn="r" defTabSz="228600">
                <a:spcAft>
                  <a:spcPts val="1200"/>
                </a:spcAft>
              </a:pPr>
              <a:t>7</a:t>
            </a:fld>
            <a:endParaRPr lang="en-US"/>
          </a:p>
        </p:txBody>
      </p:sp>
      <p:pic>
        <p:nvPicPr>
          <p:cNvPr id="1026" name="Picture 2" descr="Tombstone of Internet Explorer browser, set up by South Korea's software engineer Jung Ki-young, in Gyeongju">
            <a:extLst>
              <a:ext uri="{FF2B5EF4-FFF2-40B4-BE49-F238E27FC236}">
                <a16:creationId xmlns:a16="http://schemas.microsoft.com/office/drawing/2014/main" id="{C20C3BCB-25D9-8A1F-446F-85B8D90E9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190412"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14B0848-9E8F-AD4D-1AD4-3E2AF919C0FB}"/>
              </a:ext>
            </a:extLst>
          </p:cNvPr>
          <p:cNvSpPr txBox="1"/>
          <p:nvPr/>
        </p:nvSpPr>
        <p:spPr>
          <a:xfrm>
            <a:off x="0" y="6169137"/>
            <a:ext cx="12190411" cy="338554"/>
          </a:xfrm>
          <a:prstGeom prst="rect">
            <a:avLst/>
          </a:prstGeom>
          <a:solidFill>
            <a:schemeClr val="accent2"/>
          </a:solidFill>
        </p:spPr>
        <p:txBody>
          <a:bodyPr wrap="square">
            <a:spAutoFit/>
          </a:bodyPr>
          <a:lstStyle/>
          <a:p>
            <a:pPr algn="ctr"/>
            <a:r>
              <a:rPr lang="en-US" sz="1600" dirty="0"/>
              <a:t>https://www.reuters.com/lifestyle/oddly-enough/internet-explorer-gravestone-goes-viral-south-korea-2022-06-17/</a:t>
            </a:r>
          </a:p>
        </p:txBody>
      </p:sp>
    </p:spTree>
    <p:extLst>
      <p:ext uri="{BB962C8B-B14F-4D97-AF65-F5344CB8AC3E}">
        <p14:creationId xmlns:p14="http://schemas.microsoft.com/office/powerpoint/2010/main" val="216303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E09EE-148A-8101-216C-67CEE7F53F0A}"/>
              </a:ext>
            </a:extLst>
          </p:cNvPr>
          <p:cNvSpPr>
            <a:spLocks noGrp="1"/>
          </p:cNvSpPr>
          <p:nvPr>
            <p:ph type="title"/>
          </p:nvPr>
        </p:nvSpPr>
        <p:spPr/>
        <p:txBody>
          <a:bodyPr/>
          <a:lstStyle/>
          <a:p>
            <a:r>
              <a:rPr lang="en-US" dirty="0"/>
              <a:t>Edge (classic) is pretty much Dead.</a:t>
            </a:r>
            <a:br>
              <a:rPr lang="en-US" dirty="0"/>
            </a:br>
            <a:r>
              <a:rPr lang="en-US" sz="3600" dirty="0"/>
              <a:t>(also cool to cheer)</a:t>
            </a:r>
          </a:p>
        </p:txBody>
      </p:sp>
      <p:sp>
        <p:nvSpPr>
          <p:cNvPr id="3" name="Slide Number Placeholder 2">
            <a:extLst>
              <a:ext uri="{FF2B5EF4-FFF2-40B4-BE49-F238E27FC236}">
                <a16:creationId xmlns:a16="http://schemas.microsoft.com/office/drawing/2014/main" id="{7BA3AE28-FDFB-97A7-7CD6-90D84875BE74}"/>
              </a:ext>
            </a:extLst>
          </p:cNvPr>
          <p:cNvSpPr>
            <a:spLocks noGrp="1"/>
          </p:cNvSpPr>
          <p:nvPr>
            <p:ph type="sldNum" sz="quarter" idx="4"/>
          </p:nvPr>
        </p:nvSpPr>
        <p:spPr/>
        <p:txBody>
          <a:bodyPr/>
          <a:lstStyle/>
          <a:p>
            <a:pPr algn="r" defTabSz="228600">
              <a:spcAft>
                <a:spcPts val="1200"/>
              </a:spcAft>
            </a:pPr>
            <a:fld id="{CC9E6EB9-168E-4914-8CC7-2E853AFB4F1B}" type="slidenum">
              <a:rPr lang="en-US" smtClean="0"/>
              <a:pPr algn="r" defTabSz="228600">
                <a:spcAft>
                  <a:spcPts val="1200"/>
                </a:spcAft>
              </a:pPr>
              <a:t>8</a:t>
            </a:fld>
            <a:endParaRPr lang="en-US"/>
          </a:p>
        </p:txBody>
      </p:sp>
    </p:spTree>
    <p:extLst>
      <p:ext uri="{BB962C8B-B14F-4D97-AF65-F5344CB8AC3E}">
        <p14:creationId xmlns:p14="http://schemas.microsoft.com/office/powerpoint/2010/main" val="1869884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A72DA9B4-E0AD-D496-E706-651BAFDF5288}"/>
              </a:ext>
            </a:extLst>
          </p:cNvPr>
          <p:cNvSpPr>
            <a:spLocks noGrp="1"/>
          </p:cNvSpPr>
          <p:nvPr>
            <p:ph type="title"/>
          </p:nvPr>
        </p:nvSpPr>
        <p:spPr/>
        <p:txBody>
          <a:bodyPr/>
          <a:lstStyle/>
          <a:p>
            <a:r>
              <a:rPr lang="en-US" dirty="0"/>
              <a:t>Web Browsers Today are Consolidating!</a:t>
            </a:r>
          </a:p>
        </p:txBody>
      </p:sp>
      <p:graphicFrame>
        <p:nvGraphicFramePr>
          <p:cNvPr id="40" name="Content Placeholder 39">
            <a:extLst>
              <a:ext uri="{FF2B5EF4-FFF2-40B4-BE49-F238E27FC236}">
                <a16:creationId xmlns:a16="http://schemas.microsoft.com/office/drawing/2014/main" id="{E8D6C224-D3C5-78A3-917A-60D2354D34BB}"/>
              </a:ext>
            </a:extLst>
          </p:cNvPr>
          <p:cNvGraphicFramePr>
            <a:graphicFrameLocks noGrp="1"/>
          </p:cNvGraphicFramePr>
          <p:nvPr>
            <p:ph sz="quarter" idx="10"/>
            <p:extLst>
              <p:ext uri="{D42A27DB-BD31-4B8C-83A1-F6EECF244321}">
                <p14:modId xmlns:p14="http://schemas.microsoft.com/office/powerpoint/2010/main" val="1064045365"/>
              </p:ext>
            </p:extLst>
          </p:nvPr>
        </p:nvGraphicFramePr>
        <p:xfrm>
          <a:off x="904875" y="1749425"/>
          <a:ext cx="10444163" cy="4349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4917174"/>
      </p:ext>
    </p:extLst>
  </p:cSld>
  <p:clrMapOvr>
    <a:masterClrMapping/>
  </p:clrMapOvr>
</p:sld>
</file>

<file path=ppt/theme/theme1.xml><?xml version="1.0" encoding="utf-8"?>
<a:theme xmlns:a="http://schemas.openxmlformats.org/drawingml/2006/main" name="Titles">
  <a:themeElements>
    <a:clrScheme name="Acc Core">
      <a:dk1>
        <a:srgbClr val="000000"/>
      </a:dk1>
      <a:lt1>
        <a:srgbClr val="FFFFFF"/>
      </a:lt1>
      <a:dk2>
        <a:srgbClr val="BDBDBD"/>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e30257c-ae2e-493c-a96c-f5c378230d00" xsi:nil="true"/>
    <lcf76f155ced4ddcb4097134ff3c332f xmlns="9b28cc3b-d50f-4ba1-b91c-315320233c17">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6821A8BB128DD4F8291EBF773E9782B" ma:contentTypeVersion="14" ma:contentTypeDescription="Create a new document." ma:contentTypeScope="" ma:versionID="ef776952e0cb20f721be009b26874d08">
  <xsd:schema xmlns:xsd="http://www.w3.org/2001/XMLSchema" xmlns:xs="http://www.w3.org/2001/XMLSchema" xmlns:p="http://schemas.microsoft.com/office/2006/metadata/properties" xmlns:ns2="9b28cc3b-d50f-4ba1-b91c-315320233c17" xmlns:ns3="de30257c-ae2e-493c-a96c-f5c378230d00" targetNamespace="http://schemas.microsoft.com/office/2006/metadata/properties" ma:root="true" ma:fieldsID="8fee3b140daf85149364130f3eaaa2ad" ns2:_="" ns3:_="">
    <xsd:import namespace="9b28cc3b-d50f-4ba1-b91c-315320233c17"/>
    <xsd:import namespace="de30257c-ae2e-493c-a96c-f5c378230d0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TaxCatchAll" minOccurs="0"/>
                <xsd:element ref="ns2:MediaServiceGenerationTime" minOccurs="0"/>
                <xsd:element ref="ns2:MediaServiceEventHashCode" minOccurs="0"/>
                <xsd:element ref="ns2:lcf76f155ced4ddcb4097134ff3c332f"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28cc3b-d50f-4ba1-b91c-315320233c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6d165d17-9b79-46c3-82b9-c927e733c429"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e30257c-ae2e-493c-a96c-f5c378230d0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c07432db-928d-47ab-b425-17bfcc7ec7cc}" ma:internalName="TaxCatchAll" ma:showField="CatchAllData" ma:web="de30257c-ae2e-493c-a96c-f5c378230d0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BFFC05-B2F6-4CED-BE65-F75B1EB7AD7B}">
  <ds:schemaRefs>
    <ds:schemaRef ds:uri="http://schemas.microsoft.com/office/2006/documentManagement/types"/>
    <ds:schemaRef ds:uri="http://schemas.microsoft.com/office/2006/metadata/properties"/>
    <ds:schemaRef ds:uri="http://schemas.microsoft.com/office/infopath/2007/PartnerControls"/>
    <ds:schemaRef ds:uri="http://www.w3.org/XML/1998/namespace"/>
    <ds:schemaRef ds:uri="http://purl.org/dc/elements/1.1/"/>
    <ds:schemaRef ds:uri="http://schemas.openxmlformats.org/package/2006/metadata/core-properties"/>
    <ds:schemaRef ds:uri="http://purl.org/dc/terms/"/>
    <ds:schemaRef ds:uri="de30257c-ae2e-493c-a96c-f5c378230d00"/>
    <ds:schemaRef ds:uri="9b28cc3b-d50f-4ba1-b91c-315320233c17"/>
    <ds:schemaRef ds:uri="http://purl.org/dc/dcmitype/"/>
  </ds:schemaRefs>
</ds:datastoreItem>
</file>

<file path=customXml/itemProps2.xml><?xml version="1.0" encoding="utf-8"?>
<ds:datastoreItem xmlns:ds="http://schemas.openxmlformats.org/officeDocument/2006/customXml" ds:itemID="{79831B46-6CD1-40D2-9FB5-3E58559F90A3}">
  <ds:schemaRefs>
    <ds:schemaRef ds:uri="http://schemas.microsoft.com/sharepoint/v3/contenttype/forms"/>
  </ds:schemaRefs>
</ds:datastoreItem>
</file>

<file path=customXml/itemProps3.xml><?xml version="1.0" encoding="utf-8"?>
<ds:datastoreItem xmlns:ds="http://schemas.openxmlformats.org/officeDocument/2006/customXml" ds:itemID="{395AB13D-84DC-4C1B-BCE3-59B4A12CD2B2}">
  <ds:schemaRefs>
    <ds:schemaRef ds:uri="9b28cc3b-d50f-4ba1-b91c-315320233c17"/>
    <ds:schemaRef ds:uri="de30257c-ae2e-493c-a96c-f5c378230d0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364</TotalTime>
  <Words>1016</Words>
  <Application>Microsoft Office PowerPoint</Application>
  <PresentationFormat>Widescreen</PresentationFormat>
  <Paragraphs>147</Paragraphs>
  <Slides>30</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Arial</vt:lpstr>
      <vt:lpstr>Calibri</vt:lpstr>
      <vt:lpstr>Google Sans</vt:lpstr>
      <vt:lpstr>Graphik</vt:lpstr>
      <vt:lpstr>Graphik Black</vt:lpstr>
      <vt:lpstr>GT Sectra Fine</vt:lpstr>
      <vt:lpstr>Open Sans</vt:lpstr>
      <vt:lpstr>Segoe UI</vt:lpstr>
      <vt:lpstr>System Font</vt:lpstr>
      <vt:lpstr>Titillium Web</vt:lpstr>
      <vt:lpstr>Titles</vt:lpstr>
      <vt:lpstr>Remix: a web framework for the edge</vt:lpstr>
      <vt:lpstr>About me</vt:lpstr>
      <vt:lpstr>PowerPoint Presentation</vt:lpstr>
      <vt:lpstr>The Plan</vt:lpstr>
      <vt:lpstr>What’s going on with web browsers today?</vt:lpstr>
      <vt:lpstr>Internet Explorer is Dead. (it’s cool to cheer)</vt:lpstr>
      <vt:lpstr>PowerPoint Presentation</vt:lpstr>
      <vt:lpstr>Edge (classic) is pretty much Dead. (also cool to cheer)</vt:lpstr>
      <vt:lpstr>Web Browsers Today are Consolidating!</vt:lpstr>
      <vt:lpstr>Modern browsers are evergreen and support ES6+. (no more polyfills)</vt:lpstr>
      <vt:lpstr>Compat 2021 and Interop 2022 (HTML / CSS standards are getting more standard)</vt:lpstr>
      <vt:lpstr>Interop 2022 Focus Areas</vt:lpstr>
      <vt:lpstr>Browser compatibility and parity are at an all-time high</vt:lpstr>
      <vt:lpstr>What is Remix and why’s it cool?</vt:lpstr>
      <vt:lpstr>How does Remix introduce Remix? Just go to https://remix.run</vt:lpstr>
      <vt:lpstr>Embracing the HTML standards #useThePlatform Use &lt;form&gt; to do most of the heavy lifting</vt:lpstr>
      <vt:lpstr>Use TypeScript / TSX for all the programming  Streamline development cycles, improve team effectiveness</vt:lpstr>
      <vt:lpstr>Nested routes + server rendered content Use prefetch links to get the browser to load and render content faster, reducing “jank”</vt:lpstr>
      <vt:lpstr>Progressively enhance with JavaScript Instead of “degrading gracefully”, “enhance opportunistically”</vt:lpstr>
      <vt:lpstr>Use new high-performance tooling: “vite” &amp; “esbuild” New tools written natively introduce 10x-100x speed improvements in development cycles</vt:lpstr>
      <vt:lpstr>Runs on servers and on edge functions Built on Web Fetch API instead of Node, can run on Deno (working on Bun.sh)</vt:lpstr>
      <vt:lpstr>Use the platform</vt:lpstr>
      <vt:lpstr>Let’s look at some Remix code</vt:lpstr>
      <vt:lpstr>Views, Loaders, Actions Simplest part of Remix to show, and the most common one you’ll use</vt:lpstr>
      <vt:lpstr>Nested Routes Organizing the code base to make nice URLs and easier access</vt:lpstr>
      <vt:lpstr>Prisma Cool JS/TS library for object-relational mapping and schema migrations</vt:lpstr>
      <vt:lpstr>Progressive Enhancement Start simple, add more complex interactions when necessary</vt:lpstr>
      <vt:lpstr>Questions? Answers?</vt:lpstr>
      <vt:lpstr>Let’s keep the conversation going!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this template</dc:title>
  <dc:creator>Stankus, Janine</dc:creator>
  <cp:lastModifiedBy>Yeriazarian, Garo</cp:lastModifiedBy>
  <cp:revision>1</cp:revision>
  <dcterms:created xsi:type="dcterms:W3CDTF">2022-04-19T20:35:45Z</dcterms:created>
  <dcterms:modified xsi:type="dcterms:W3CDTF">2022-08-12T23:15:18Z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0x01010026821A8BB128DD4F8291EBF773E9782B</vt:lpwstr>
  </property>
  <property fmtid="{D5CDD505-2E9C-101B-9397-08002B2CF9AE}" pid="3" name="MediaServiceImageTags">
    <vt:lpwstr/>
  </property>
  <property fmtid="{D5CDD505-2E9C-101B-9397-08002B2CF9AE}" pid="4" name="MSIP_Label_7bef0ac6-58b2-4acb-91cf-d344f8864752_Enabled">
    <vt:lpwstr>true</vt:lpwstr>
  </property>
  <property fmtid="{D5CDD505-2E9C-101B-9397-08002B2CF9AE}" pid="5" name="MSIP_Label_7bef0ac6-58b2-4acb-91cf-d344f8864752_SetDate">
    <vt:lpwstr>2022-08-12T23:15:15Z</vt:lpwstr>
  </property>
  <property fmtid="{D5CDD505-2E9C-101B-9397-08002B2CF9AE}" pid="6" name="MSIP_Label_7bef0ac6-58b2-4acb-91cf-d344f8864752_Method">
    <vt:lpwstr>Privileged</vt:lpwstr>
  </property>
  <property fmtid="{D5CDD505-2E9C-101B-9397-08002B2CF9AE}" pid="7" name="MSIP_Label_7bef0ac6-58b2-4acb-91cf-d344f8864752_Name">
    <vt:lpwstr>Business Available to Public (unencrypted)</vt:lpwstr>
  </property>
  <property fmtid="{D5CDD505-2E9C-101B-9397-08002B2CF9AE}" pid="8" name="MSIP_Label_7bef0ac6-58b2-4acb-91cf-d344f8864752_SiteId">
    <vt:lpwstr>e0793d39-0939-496d-b129-198edd916feb</vt:lpwstr>
  </property>
  <property fmtid="{D5CDD505-2E9C-101B-9397-08002B2CF9AE}" pid="9" name="MSIP_Label_7bef0ac6-58b2-4acb-91cf-d344f8864752_ActionId">
    <vt:lpwstr>2d19d3ea-56d4-4f54-9481-a64a3ea5dde0</vt:lpwstr>
  </property>
  <property fmtid="{D5CDD505-2E9C-101B-9397-08002B2CF9AE}" pid="10" name="MSIP_Label_7bef0ac6-58b2-4acb-91cf-d344f8864752_ContentBits">
    <vt:lpwstr>0</vt:lpwstr>
  </property>
</Properties>
</file>